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Roboto"/>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font" Target="fonts/Roboto-bold.fntdata"/><Relationship Id="rId10" Type="http://schemas.openxmlformats.org/officeDocument/2006/relationships/slide" Target="slides/slide5.xml"/><Relationship Id="rId21" Type="http://schemas.openxmlformats.org/officeDocument/2006/relationships/font" Target="fonts/Roboto-regular.fntdata"/><Relationship Id="rId13" Type="http://schemas.openxmlformats.org/officeDocument/2006/relationships/slide" Target="slides/slide8.xml"/><Relationship Id="rId24" Type="http://schemas.openxmlformats.org/officeDocument/2006/relationships/font" Target="fonts/Roboto-boldItalic.fntdata"/><Relationship Id="rId12" Type="http://schemas.openxmlformats.org/officeDocument/2006/relationships/slide" Target="slides/slide7.xml"/><Relationship Id="rId23" Type="http://schemas.openxmlformats.org/officeDocument/2006/relationships/font" Target="fonts/Robo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e7301cbae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e7301cbae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e6e26c16d4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e6e26c16d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e6ebf31360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e6ebf31360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e7301cbaed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e7301cbaed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e7301cbae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e7301cbae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e6e26c16d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e6e26c16d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e7301cbae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e7301cbae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ead7d5018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ead7d5018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e6ebf31360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e6ebf31360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e6ebf31360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e6ebf31360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e6ebf31360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e6ebf31360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e6ebf31360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e6ebf31360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e7301cbaed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e7301cbaed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e7301cbae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e7301cbae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21.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www.cpdl.org/wiki/index.php/Zefiro_torna_e_il_bel_tempo_rimena" TargetMode="External"/><Relationship Id="rId4" Type="http://schemas.openxmlformats.org/officeDocument/2006/relationships/hyperlink" Target="http://www.youtube.com/watch?v=rYLhJ_6Tf-M" TargetMode="External"/><Relationship Id="rId5" Type="http://schemas.openxmlformats.org/officeDocument/2006/relationships/image" Target="../media/image3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www.youtube.com/watch?v=LE-LOIwfgQA" TargetMode="Externa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www.youtube.com/watch?v=9CYbJEBf0WU" TargetMode="Externa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9.png"/><Relationship Id="rId5" Type="http://schemas.openxmlformats.org/officeDocument/2006/relationships/hyperlink" Target="https://www.lenius.it/invecchiamento-della-popolazione-in-italia/" TargetMode="External"/><Relationship Id="rId6"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7.png"/><Relationship Id="rId5"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italianoperstranieri.mondadorieducation.it/wp-content/uploads/2016/04/A1_lessico_02.pdf" TargetMode="External"/><Relationship Id="rId4" Type="http://schemas.openxmlformats.org/officeDocument/2006/relationships/image" Target="../media/image20.png"/><Relationship Id="rId5" Type="http://schemas.openxmlformats.org/officeDocument/2006/relationships/image" Target="../media/image25.png"/><Relationship Id="rId6"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alpha val="44690"/>
          </a:srgbClr>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1345400" y="1704450"/>
            <a:ext cx="6372600" cy="1702500"/>
          </a:xfrm>
          <a:prstGeom prst="rect">
            <a:avLst/>
          </a:prstGeom>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270"/>
              <a:t>Parliamo italiano 14!</a:t>
            </a:r>
            <a:endParaRPr sz="3270"/>
          </a:p>
          <a:p>
            <a:pPr indent="0" lvl="0" marL="0" rtl="0" algn="ctr">
              <a:spcBef>
                <a:spcPts val="0"/>
              </a:spcBef>
              <a:spcAft>
                <a:spcPts val="0"/>
              </a:spcAft>
              <a:buSzPts val="990"/>
              <a:buNone/>
            </a:pPr>
            <a:r>
              <a:rPr lang="en" sz="3270"/>
              <a:t>La famiglia italiana: </a:t>
            </a:r>
            <a:endParaRPr sz="3270"/>
          </a:p>
          <a:p>
            <a:pPr indent="0" lvl="0" marL="0" rtl="0" algn="ctr">
              <a:spcBef>
                <a:spcPts val="0"/>
              </a:spcBef>
              <a:spcAft>
                <a:spcPts val="0"/>
              </a:spcAft>
              <a:buSzPts val="990"/>
              <a:buNone/>
            </a:pPr>
            <a:r>
              <a:rPr lang="en" sz="3270"/>
              <a:t>una storia di cambiamenti</a:t>
            </a:r>
            <a:endParaRPr sz="3270"/>
          </a:p>
        </p:txBody>
      </p:sp>
      <p:sp>
        <p:nvSpPr>
          <p:cNvPr id="55" name="Google Shape;55;p13"/>
          <p:cNvSpPr txBox="1"/>
          <p:nvPr>
            <p:ph idx="1" type="subTitle"/>
          </p:nvPr>
        </p:nvSpPr>
        <p:spPr>
          <a:xfrm>
            <a:off x="3403450" y="3900925"/>
            <a:ext cx="2251500" cy="11532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rmAutofit fontScale="70000" lnSpcReduction="20000"/>
          </a:bodyPr>
          <a:lstStyle/>
          <a:p>
            <a:pPr indent="0" lvl="0" marL="0" rtl="0" algn="ctr">
              <a:lnSpc>
                <a:spcPct val="100000"/>
              </a:lnSpc>
              <a:spcBef>
                <a:spcPts val="0"/>
              </a:spcBef>
              <a:spcAft>
                <a:spcPts val="0"/>
              </a:spcAft>
              <a:buNone/>
            </a:pPr>
            <a:r>
              <a:rPr lang="en"/>
              <a:t>24 Agosto 2021</a:t>
            </a:r>
            <a:endParaRPr/>
          </a:p>
          <a:p>
            <a:pPr indent="0" lvl="0" marL="0" rtl="0" algn="ctr">
              <a:lnSpc>
                <a:spcPct val="100000"/>
              </a:lnSpc>
              <a:spcBef>
                <a:spcPts val="0"/>
              </a:spcBef>
              <a:spcAft>
                <a:spcPts val="0"/>
              </a:spcAft>
              <a:buNone/>
            </a:pPr>
            <a:r>
              <a:rPr lang="en"/>
              <a:t>Cinzia Forasiepi</a:t>
            </a:r>
            <a:endParaRPr/>
          </a:p>
          <a:p>
            <a:pPr indent="0" lvl="0" marL="0" rtl="0" algn="ctr">
              <a:lnSpc>
                <a:spcPct val="100000"/>
              </a:lnSpc>
              <a:spcBef>
                <a:spcPts val="0"/>
              </a:spcBef>
              <a:spcAft>
                <a:spcPts val="0"/>
              </a:spcAft>
              <a:buNone/>
            </a:pPr>
            <a:r>
              <a:rPr lang="en"/>
              <a:t>&amp;</a:t>
            </a:r>
            <a:endParaRPr/>
          </a:p>
          <a:p>
            <a:pPr indent="0" lvl="0" marL="0" rtl="0" algn="ctr">
              <a:lnSpc>
                <a:spcPct val="100000"/>
              </a:lnSpc>
              <a:spcBef>
                <a:spcPts val="0"/>
              </a:spcBef>
              <a:spcAft>
                <a:spcPts val="0"/>
              </a:spcAft>
              <a:buNone/>
            </a:pPr>
            <a:r>
              <a:rPr lang="en"/>
              <a:t>Sonoma Bach</a:t>
            </a:r>
            <a:endParaRPr/>
          </a:p>
        </p:txBody>
      </p:sp>
      <p:pic>
        <p:nvPicPr>
          <p:cNvPr id="56" name="Google Shape;56;p13"/>
          <p:cNvPicPr preferRelativeResize="0"/>
          <p:nvPr/>
        </p:nvPicPr>
        <p:blipFill>
          <a:blip r:embed="rId3">
            <a:alphaModFix/>
          </a:blip>
          <a:stretch>
            <a:fillRect/>
          </a:stretch>
        </p:blipFill>
        <p:spPr>
          <a:xfrm>
            <a:off x="152400" y="45050"/>
            <a:ext cx="2030800" cy="1455400"/>
          </a:xfrm>
          <a:prstGeom prst="rect">
            <a:avLst/>
          </a:prstGeom>
          <a:noFill/>
          <a:ln cap="flat" cmpd="sng" w="9525">
            <a:solidFill>
              <a:schemeClr val="dk2"/>
            </a:solidFill>
            <a:prstDash val="dashDot"/>
            <a:round/>
            <a:headEnd len="sm" w="sm" type="none"/>
            <a:tailEnd len="sm" w="sm" type="none"/>
          </a:ln>
        </p:spPr>
      </p:pic>
      <p:pic>
        <p:nvPicPr>
          <p:cNvPr id="57" name="Google Shape;57;p13"/>
          <p:cNvPicPr preferRelativeResize="0"/>
          <p:nvPr/>
        </p:nvPicPr>
        <p:blipFill>
          <a:blip r:embed="rId4">
            <a:alphaModFix/>
          </a:blip>
          <a:stretch>
            <a:fillRect/>
          </a:stretch>
        </p:blipFill>
        <p:spPr>
          <a:xfrm>
            <a:off x="2579572" y="42287"/>
            <a:ext cx="2030800" cy="1460927"/>
          </a:xfrm>
          <a:prstGeom prst="rect">
            <a:avLst/>
          </a:prstGeom>
          <a:noFill/>
          <a:ln cap="flat" cmpd="sng" w="9525">
            <a:solidFill>
              <a:schemeClr val="dk2"/>
            </a:solidFill>
            <a:prstDash val="dashDot"/>
            <a:round/>
            <a:headEnd len="sm" w="sm" type="none"/>
            <a:tailEnd len="sm" w="sm" type="none"/>
          </a:ln>
        </p:spPr>
      </p:pic>
      <p:pic>
        <p:nvPicPr>
          <p:cNvPr id="58" name="Google Shape;58;p13"/>
          <p:cNvPicPr preferRelativeResize="0"/>
          <p:nvPr/>
        </p:nvPicPr>
        <p:blipFill>
          <a:blip r:embed="rId5">
            <a:alphaModFix/>
          </a:blip>
          <a:stretch>
            <a:fillRect/>
          </a:stretch>
        </p:blipFill>
        <p:spPr>
          <a:xfrm>
            <a:off x="6877646" y="45050"/>
            <a:ext cx="2113955" cy="1615675"/>
          </a:xfrm>
          <a:prstGeom prst="rect">
            <a:avLst/>
          </a:prstGeom>
          <a:noFill/>
          <a:ln cap="flat" cmpd="sng" w="9525">
            <a:solidFill>
              <a:schemeClr val="dk2"/>
            </a:solidFill>
            <a:prstDash val="dashDot"/>
            <a:round/>
            <a:headEnd len="sm" w="sm" type="none"/>
            <a:tailEnd len="sm" w="sm" type="none"/>
          </a:ln>
        </p:spPr>
      </p:pic>
      <p:pic>
        <p:nvPicPr>
          <p:cNvPr id="59" name="Google Shape;59;p13"/>
          <p:cNvPicPr preferRelativeResize="0"/>
          <p:nvPr/>
        </p:nvPicPr>
        <p:blipFill rotWithShape="1">
          <a:blip r:embed="rId6">
            <a:alphaModFix/>
          </a:blip>
          <a:srcRect b="0" l="23818" r="10817" t="0"/>
          <a:stretch/>
        </p:blipFill>
        <p:spPr>
          <a:xfrm>
            <a:off x="5141348" y="45049"/>
            <a:ext cx="1327852" cy="1455400"/>
          </a:xfrm>
          <a:prstGeom prst="rect">
            <a:avLst/>
          </a:prstGeom>
          <a:noFill/>
          <a:ln cap="flat" cmpd="sng" w="9525">
            <a:solidFill>
              <a:schemeClr val="dk2"/>
            </a:solidFill>
            <a:prstDash val="dashDot"/>
            <a:round/>
            <a:headEnd len="sm" w="sm" type="none"/>
            <a:tailEnd len="sm" w="sm" type="none"/>
          </a:ln>
        </p:spPr>
      </p:pic>
      <p:pic>
        <p:nvPicPr>
          <p:cNvPr id="60" name="Google Shape;60;p13"/>
          <p:cNvPicPr preferRelativeResize="0"/>
          <p:nvPr/>
        </p:nvPicPr>
        <p:blipFill>
          <a:blip r:embed="rId7">
            <a:alphaModFix/>
          </a:blip>
          <a:stretch>
            <a:fillRect/>
          </a:stretch>
        </p:blipFill>
        <p:spPr>
          <a:xfrm>
            <a:off x="6370941" y="3450675"/>
            <a:ext cx="2674007" cy="1583775"/>
          </a:xfrm>
          <a:prstGeom prst="rect">
            <a:avLst/>
          </a:prstGeom>
          <a:noFill/>
          <a:ln cap="flat" cmpd="sng" w="9525">
            <a:solidFill>
              <a:schemeClr val="dk2"/>
            </a:solidFill>
            <a:prstDash val="dashDot"/>
            <a:round/>
            <a:headEnd len="sm" w="sm" type="none"/>
            <a:tailEnd len="sm" w="sm" type="none"/>
          </a:ln>
        </p:spPr>
      </p:pic>
      <p:pic>
        <p:nvPicPr>
          <p:cNvPr id="61" name="Google Shape;61;p13"/>
          <p:cNvPicPr preferRelativeResize="0"/>
          <p:nvPr/>
        </p:nvPicPr>
        <p:blipFill>
          <a:blip r:embed="rId8">
            <a:alphaModFix/>
          </a:blip>
          <a:stretch>
            <a:fillRect/>
          </a:stretch>
        </p:blipFill>
        <p:spPr>
          <a:xfrm>
            <a:off x="152400" y="3530150"/>
            <a:ext cx="1947926" cy="1460950"/>
          </a:xfrm>
          <a:prstGeom prst="rect">
            <a:avLst/>
          </a:prstGeom>
          <a:noFill/>
          <a:ln cap="flat" cmpd="sng" w="9525">
            <a:solidFill>
              <a:schemeClr val="dk2"/>
            </a:solidFill>
            <a:prstDash val="dashDot"/>
            <a:round/>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FD1">
            <a:alpha val="73740"/>
          </a:srgbClr>
        </a:solidFill>
      </p:bgPr>
    </p:bg>
    <p:spTree>
      <p:nvGrpSpPr>
        <p:cNvPr id="152" name="Shape 152"/>
        <p:cNvGrpSpPr/>
        <p:nvPr/>
      </p:nvGrpSpPr>
      <p:grpSpPr>
        <a:xfrm>
          <a:off x="0" y="0"/>
          <a:ext cx="0" cy="0"/>
          <a:chOff x="0" y="0"/>
          <a:chExt cx="0" cy="0"/>
        </a:xfrm>
      </p:grpSpPr>
      <p:sp>
        <p:nvSpPr>
          <p:cNvPr id="153" name="Google Shape;153;p22"/>
          <p:cNvSpPr txBox="1"/>
          <p:nvPr>
            <p:ph type="title"/>
          </p:nvPr>
        </p:nvSpPr>
        <p:spPr>
          <a:xfrm>
            <a:off x="311700" y="216425"/>
            <a:ext cx="2468100" cy="572700"/>
          </a:xfrm>
          <a:prstGeom prst="rect">
            <a:avLst/>
          </a:prstGeom>
          <a:ln cap="flat" cmpd="sng" w="28575">
            <a:solidFill>
              <a:schemeClr val="dk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La tua famiglia!</a:t>
            </a:r>
            <a:endParaRPr/>
          </a:p>
        </p:txBody>
      </p:sp>
      <p:sp>
        <p:nvSpPr>
          <p:cNvPr id="154" name="Google Shape;154;p22"/>
          <p:cNvSpPr txBox="1"/>
          <p:nvPr>
            <p:ph idx="1" type="body"/>
          </p:nvPr>
        </p:nvSpPr>
        <p:spPr>
          <a:xfrm>
            <a:off x="311700" y="850950"/>
            <a:ext cx="2165400" cy="4113000"/>
          </a:xfrm>
          <a:prstGeom prst="rect">
            <a:avLst/>
          </a:prstGeom>
          <a:ln cap="flat" cmpd="sng" w="19050">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523"/>
              <a:buFont typeface="Arial"/>
              <a:buNone/>
            </a:pPr>
            <a:r>
              <a:rPr b="1" lang="en" sz="1317">
                <a:solidFill>
                  <a:srgbClr val="666666"/>
                </a:solidFill>
              </a:rPr>
              <a:t>la mamma/la madre</a:t>
            </a:r>
            <a:endParaRPr b="1" sz="1317">
              <a:solidFill>
                <a:srgbClr val="666666"/>
              </a:solidFill>
            </a:endParaRPr>
          </a:p>
          <a:p>
            <a:pPr indent="0" lvl="0" marL="0" rtl="0" algn="l">
              <a:lnSpc>
                <a:spcPct val="115000"/>
              </a:lnSpc>
              <a:spcBef>
                <a:spcPts val="0"/>
              </a:spcBef>
              <a:spcAft>
                <a:spcPts val="0"/>
              </a:spcAft>
              <a:buClr>
                <a:srgbClr val="000000"/>
              </a:buClr>
              <a:buSzPts val="523"/>
              <a:buFont typeface="Arial"/>
              <a:buNone/>
            </a:pPr>
            <a:r>
              <a:rPr b="1" lang="en" sz="1317">
                <a:solidFill>
                  <a:srgbClr val="666666"/>
                </a:solidFill>
              </a:rPr>
              <a:t>il papa'/il babbo/il padre</a:t>
            </a:r>
            <a:endParaRPr b="1" sz="1317">
              <a:solidFill>
                <a:srgbClr val="666666"/>
              </a:solidFill>
            </a:endParaRPr>
          </a:p>
          <a:p>
            <a:pPr indent="0" lvl="0" marL="0" rtl="0" algn="l">
              <a:lnSpc>
                <a:spcPct val="115000"/>
              </a:lnSpc>
              <a:spcBef>
                <a:spcPts val="0"/>
              </a:spcBef>
              <a:spcAft>
                <a:spcPts val="0"/>
              </a:spcAft>
              <a:buClr>
                <a:srgbClr val="000000"/>
              </a:buClr>
              <a:buSzPts val="523"/>
              <a:buFont typeface="Arial"/>
              <a:buNone/>
            </a:pPr>
            <a:r>
              <a:rPr b="1" lang="en" sz="1317">
                <a:solidFill>
                  <a:srgbClr val="666666"/>
                </a:solidFill>
              </a:rPr>
              <a:t>la sorella</a:t>
            </a:r>
            <a:endParaRPr b="1" sz="1317">
              <a:solidFill>
                <a:srgbClr val="666666"/>
              </a:solidFill>
            </a:endParaRPr>
          </a:p>
          <a:p>
            <a:pPr indent="0" lvl="0" marL="0" rtl="0" algn="l">
              <a:lnSpc>
                <a:spcPct val="115000"/>
              </a:lnSpc>
              <a:spcBef>
                <a:spcPts val="0"/>
              </a:spcBef>
              <a:spcAft>
                <a:spcPts val="0"/>
              </a:spcAft>
              <a:buClr>
                <a:srgbClr val="000000"/>
              </a:buClr>
              <a:buSzPts val="523"/>
              <a:buFont typeface="Arial"/>
              <a:buNone/>
            </a:pPr>
            <a:r>
              <a:rPr b="1" lang="en" sz="1317">
                <a:solidFill>
                  <a:srgbClr val="666666"/>
                </a:solidFill>
              </a:rPr>
              <a:t>il fratello</a:t>
            </a:r>
            <a:endParaRPr b="1" sz="1317">
              <a:solidFill>
                <a:srgbClr val="666666"/>
              </a:solidFill>
            </a:endParaRPr>
          </a:p>
          <a:p>
            <a:pPr indent="0" lvl="0" marL="0" rtl="0" algn="l">
              <a:lnSpc>
                <a:spcPct val="115000"/>
              </a:lnSpc>
              <a:spcBef>
                <a:spcPts val="0"/>
              </a:spcBef>
              <a:spcAft>
                <a:spcPts val="0"/>
              </a:spcAft>
              <a:buClr>
                <a:srgbClr val="000000"/>
              </a:buClr>
              <a:buSzPts val="523"/>
              <a:buFont typeface="Arial"/>
              <a:buNone/>
            </a:pPr>
            <a:r>
              <a:rPr b="1" lang="en" sz="1317">
                <a:solidFill>
                  <a:srgbClr val="666666"/>
                </a:solidFill>
              </a:rPr>
              <a:t>il nonno/la nonna</a:t>
            </a:r>
            <a:endParaRPr b="1" sz="1317">
              <a:solidFill>
                <a:srgbClr val="666666"/>
              </a:solidFill>
            </a:endParaRPr>
          </a:p>
          <a:p>
            <a:pPr indent="0" lvl="0" marL="0" rtl="0" algn="l">
              <a:lnSpc>
                <a:spcPct val="115000"/>
              </a:lnSpc>
              <a:spcBef>
                <a:spcPts val="0"/>
              </a:spcBef>
              <a:spcAft>
                <a:spcPts val="0"/>
              </a:spcAft>
              <a:buClr>
                <a:srgbClr val="000000"/>
              </a:buClr>
              <a:buSzPts val="523"/>
              <a:buFont typeface="Arial"/>
              <a:buNone/>
            </a:pPr>
            <a:r>
              <a:rPr b="1" lang="en" sz="1317">
                <a:solidFill>
                  <a:srgbClr val="666666"/>
                </a:solidFill>
              </a:rPr>
              <a:t>la zia/lo zio</a:t>
            </a:r>
            <a:endParaRPr b="1" sz="1317">
              <a:solidFill>
                <a:srgbClr val="666666"/>
              </a:solidFill>
            </a:endParaRPr>
          </a:p>
          <a:p>
            <a:pPr indent="0" lvl="0" marL="0" rtl="0" algn="l">
              <a:lnSpc>
                <a:spcPct val="115000"/>
              </a:lnSpc>
              <a:spcBef>
                <a:spcPts val="0"/>
              </a:spcBef>
              <a:spcAft>
                <a:spcPts val="0"/>
              </a:spcAft>
              <a:buClr>
                <a:srgbClr val="000000"/>
              </a:buClr>
              <a:buSzPts val="523"/>
              <a:buFont typeface="Arial"/>
              <a:buNone/>
            </a:pPr>
            <a:r>
              <a:rPr b="1" lang="en" sz="1317">
                <a:solidFill>
                  <a:srgbClr val="666666"/>
                </a:solidFill>
              </a:rPr>
              <a:t>l suocero/la suocera</a:t>
            </a:r>
            <a:endParaRPr b="1" sz="1317">
              <a:solidFill>
                <a:srgbClr val="666666"/>
              </a:solidFill>
            </a:endParaRPr>
          </a:p>
          <a:p>
            <a:pPr indent="0" lvl="0" marL="0" rtl="0" algn="l">
              <a:lnSpc>
                <a:spcPct val="115000"/>
              </a:lnSpc>
              <a:spcBef>
                <a:spcPts val="0"/>
              </a:spcBef>
              <a:spcAft>
                <a:spcPts val="0"/>
              </a:spcAft>
              <a:buClr>
                <a:srgbClr val="000000"/>
              </a:buClr>
              <a:buSzPts val="523"/>
              <a:buFont typeface="Arial"/>
              <a:buNone/>
            </a:pPr>
            <a:r>
              <a:rPr b="1" lang="en" sz="1317">
                <a:solidFill>
                  <a:srgbClr val="666666"/>
                </a:solidFill>
              </a:rPr>
              <a:t>il genero/la nuora</a:t>
            </a:r>
            <a:endParaRPr b="1" sz="1317">
              <a:solidFill>
                <a:srgbClr val="666666"/>
              </a:solidFill>
            </a:endParaRPr>
          </a:p>
          <a:p>
            <a:pPr indent="0" lvl="0" marL="0" rtl="0" algn="l">
              <a:lnSpc>
                <a:spcPct val="115000"/>
              </a:lnSpc>
              <a:spcBef>
                <a:spcPts val="0"/>
              </a:spcBef>
              <a:spcAft>
                <a:spcPts val="0"/>
              </a:spcAft>
              <a:buClr>
                <a:srgbClr val="000000"/>
              </a:buClr>
              <a:buSzPts val="523"/>
              <a:buFont typeface="Arial"/>
              <a:buNone/>
            </a:pPr>
            <a:r>
              <a:rPr b="1" lang="en" sz="1317">
                <a:solidFill>
                  <a:srgbClr val="666666"/>
                </a:solidFill>
              </a:rPr>
              <a:t>Il cognato/la cognata</a:t>
            </a:r>
            <a:endParaRPr b="1" sz="1317">
              <a:solidFill>
                <a:srgbClr val="666666"/>
              </a:solidFill>
            </a:endParaRPr>
          </a:p>
          <a:p>
            <a:pPr indent="0" lvl="0" marL="0" rtl="0" algn="l">
              <a:lnSpc>
                <a:spcPct val="115000"/>
              </a:lnSpc>
              <a:spcBef>
                <a:spcPts val="0"/>
              </a:spcBef>
              <a:spcAft>
                <a:spcPts val="0"/>
              </a:spcAft>
              <a:buSzPts val="523"/>
              <a:buNone/>
            </a:pPr>
            <a:r>
              <a:rPr b="1" lang="en" sz="1317">
                <a:solidFill>
                  <a:srgbClr val="666666"/>
                </a:solidFill>
              </a:rPr>
              <a:t>il cugino/la cugina</a:t>
            </a:r>
            <a:endParaRPr b="1" sz="1317">
              <a:solidFill>
                <a:srgbClr val="666666"/>
              </a:solidFill>
            </a:endParaRPr>
          </a:p>
          <a:p>
            <a:pPr indent="0" lvl="0" marL="0" rtl="0" algn="l">
              <a:lnSpc>
                <a:spcPct val="115000"/>
              </a:lnSpc>
              <a:spcBef>
                <a:spcPts val="0"/>
              </a:spcBef>
              <a:spcAft>
                <a:spcPts val="0"/>
              </a:spcAft>
              <a:buClr>
                <a:schemeClr val="dk1"/>
              </a:buClr>
              <a:buSzPts val="523"/>
              <a:buFont typeface="Arial"/>
              <a:buNone/>
            </a:pPr>
            <a:r>
              <a:rPr b="1" lang="en" sz="1317">
                <a:solidFill>
                  <a:srgbClr val="666666"/>
                </a:solidFill>
              </a:rPr>
              <a:t>il/la nipote</a:t>
            </a:r>
            <a:endParaRPr b="1" sz="1317">
              <a:solidFill>
                <a:srgbClr val="666666"/>
              </a:solidFill>
            </a:endParaRPr>
          </a:p>
          <a:p>
            <a:pPr indent="0" lvl="0" marL="0" rtl="0" algn="l">
              <a:lnSpc>
                <a:spcPct val="115000"/>
              </a:lnSpc>
              <a:spcBef>
                <a:spcPts val="0"/>
              </a:spcBef>
              <a:spcAft>
                <a:spcPts val="0"/>
              </a:spcAft>
              <a:buClr>
                <a:schemeClr val="dk1"/>
              </a:buClr>
              <a:buSzPts val="523"/>
              <a:buFont typeface="Arial"/>
              <a:buNone/>
            </a:pPr>
            <a:r>
              <a:rPr b="1" lang="en" sz="1317">
                <a:solidFill>
                  <a:srgbClr val="666666"/>
                </a:solidFill>
              </a:rPr>
              <a:t>la moglie</a:t>
            </a:r>
            <a:endParaRPr b="1" sz="1317">
              <a:solidFill>
                <a:srgbClr val="666666"/>
              </a:solidFill>
            </a:endParaRPr>
          </a:p>
          <a:p>
            <a:pPr indent="0" lvl="0" marL="0" rtl="0" algn="l">
              <a:lnSpc>
                <a:spcPct val="115000"/>
              </a:lnSpc>
              <a:spcBef>
                <a:spcPts val="0"/>
              </a:spcBef>
              <a:spcAft>
                <a:spcPts val="0"/>
              </a:spcAft>
              <a:buClr>
                <a:schemeClr val="dk1"/>
              </a:buClr>
              <a:buSzPts val="523"/>
              <a:buFont typeface="Arial"/>
              <a:buNone/>
            </a:pPr>
            <a:r>
              <a:rPr b="1" lang="en" sz="1317">
                <a:solidFill>
                  <a:srgbClr val="666666"/>
                </a:solidFill>
              </a:rPr>
              <a:t>il marito</a:t>
            </a:r>
            <a:endParaRPr b="1" sz="1317">
              <a:solidFill>
                <a:srgbClr val="666666"/>
              </a:solidFill>
            </a:endParaRPr>
          </a:p>
          <a:p>
            <a:pPr indent="0" lvl="0" marL="0" rtl="0" algn="l">
              <a:lnSpc>
                <a:spcPct val="115000"/>
              </a:lnSpc>
              <a:spcBef>
                <a:spcPts val="0"/>
              </a:spcBef>
              <a:spcAft>
                <a:spcPts val="0"/>
              </a:spcAft>
              <a:buClr>
                <a:schemeClr val="dk1"/>
              </a:buClr>
              <a:buSzPts val="523"/>
              <a:buFont typeface="Arial"/>
              <a:buNone/>
            </a:pPr>
            <a:r>
              <a:rPr b="1" lang="en" sz="1317">
                <a:solidFill>
                  <a:srgbClr val="666666"/>
                </a:solidFill>
              </a:rPr>
              <a:t>il figlio/la figlia/i figli</a:t>
            </a:r>
            <a:endParaRPr b="1" sz="1317">
              <a:solidFill>
                <a:srgbClr val="666666"/>
              </a:solidFill>
            </a:endParaRPr>
          </a:p>
          <a:p>
            <a:pPr indent="0" lvl="0" marL="0" rtl="0" algn="l">
              <a:lnSpc>
                <a:spcPct val="115000"/>
              </a:lnSpc>
              <a:spcBef>
                <a:spcPts val="0"/>
              </a:spcBef>
              <a:spcAft>
                <a:spcPts val="0"/>
              </a:spcAft>
              <a:buClr>
                <a:schemeClr val="dk1"/>
              </a:buClr>
              <a:buSzPts val="523"/>
              <a:buFont typeface="Arial"/>
              <a:buNone/>
            </a:pPr>
            <a:r>
              <a:rPr b="1" lang="en" sz="1317">
                <a:solidFill>
                  <a:srgbClr val="666666"/>
                </a:solidFill>
              </a:rPr>
              <a:t>i parenti</a:t>
            </a:r>
            <a:endParaRPr b="1" sz="1317">
              <a:solidFill>
                <a:srgbClr val="666666"/>
              </a:solidFill>
            </a:endParaRPr>
          </a:p>
          <a:p>
            <a:pPr indent="0" lvl="0" marL="0" rtl="0" algn="l">
              <a:lnSpc>
                <a:spcPct val="115000"/>
              </a:lnSpc>
              <a:spcBef>
                <a:spcPts val="0"/>
              </a:spcBef>
              <a:spcAft>
                <a:spcPts val="0"/>
              </a:spcAft>
              <a:buClr>
                <a:schemeClr val="dk1"/>
              </a:buClr>
              <a:buSzPts val="523"/>
              <a:buFont typeface="Arial"/>
              <a:buNone/>
            </a:pPr>
            <a:r>
              <a:rPr b="1" lang="en" sz="1317">
                <a:solidFill>
                  <a:srgbClr val="666666"/>
                </a:solidFill>
              </a:rPr>
              <a:t>​i genitori</a:t>
            </a:r>
            <a:endParaRPr b="1" sz="1317">
              <a:solidFill>
                <a:srgbClr val="666666"/>
              </a:solidFill>
            </a:endParaRPr>
          </a:p>
          <a:p>
            <a:pPr indent="0" lvl="0" marL="0" rtl="0" algn="l">
              <a:lnSpc>
                <a:spcPct val="115000"/>
              </a:lnSpc>
              <a:spcBef>
                <a:spcPts val="0"/>
              </a:spcBef>
              <a:spcAft>
                <a:spcPts val="0"/>
              </a:spcAft>
              <a:buSzPts val="523"/>
              <a:buNone/>
            </a:pPr>
            <a:r>
              <a:rPr b="1" lang="en" sz="1317">
                <a:solidFill>
                  <a:srgbClr val="666666"/>
                </a:solidFill>
              </a:rPr>
              <a:t>Il bisnonno/la b.</a:t>
            </a:r>
            <a:endParaRPr sz="1555"/>
          </a:p>
        </p:txBody>
      </p:sp>
      <p:sp>
        <p:nvSpPr>
          <p:cNvPr id="155" name="Google Shape;155;p22"/>
          <p:cNvSpPr txBox="1"/>
          <p:nvPr>
            <p:ph idx="1" type="body"/>
          </p:nvPr>
        </p:nvSpPr>
        <p:spPr>
          <a:xfrm>
            <a:off x="3007475" y="216425"/>
            <a:ext cx="5634300" cy="1580100"/>
          </a:xfrm>
          <a:prstGeom prst="rect">
            <a:avLst/>
          </a:prstGeom>
          <a:ln cap="flat" cmpd="sng" w="19050">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523"/>
              <a:buNone/>
            </a:pPr>
            <a:r>
              <a:rPr b="1" lang="en" sz="1317">
                <a:solidFill>
                  <a:srgbClr val="666666"/>
                </a:solidFill>
                <a:highlight>
                  <a:schemeClr val="accent6"/>
                </a:highlight>
              </a:rPr>
              <a:t>La mia</a:t>
            </a:r>
            <a:r>
              <a:rPr b="1" lang="en" sz="1317">
                <a:solidFill>
                  <a:srgbClr val="666666"/>
                </a:solidFill>
              </a:rPr>
              <a:t> </a:t>
            </a:r>
            <a:r>
              <a:rPr b="1" lang="en" sz="1317">
                <a:solidFill>
                  <a:srgbClr val="666666"/>
                </a:solidFill>
                <a:highlight>
                  <a:srgbClr val="00FFFF"/>
                </a:highlight>
              </a:rPr>
              <a:t>mamma</a:t>
            </a:r>
            <a:r>
              <a:rPr b="1" lang="en" sz="1317">
                <a:solidFill>
                  <a:srgbClr val="666666"/>
                </a:solidFill>
              </a:rPr>
              <a:t> si chiama Anna e </a:t>
            </a:r>
            <a:r>
              <a:rPr b="1" lang="en" sz="1317">
                <a:solidFill>
                  <a:srgbClr val="666666"/>
                </a:solidFill>
                <a:highlight>
                  <a:srgbClr val="FFFF00"/>
                </a:highlight>
              </a:rPr>
              <a:t>il</a:t>
            </a:r>
            <a:r>
              <a:rPr b="1" lang="en" sz="1317">
                <a:solidFill>
                  <a:srgbClr val="666666"/>
                </a:solidFill>
              </a:rPr>
              <a:t> </a:t>
            </a:r>
            <a:r>
              <a:rPr b="1" lang="en" sz="1317">
                <a:solidFill>
                  <a:srgbClr val="666666"/>
                </a:solidFill>
                <a:highlight>
                  <a:srgbClr val="FFFF00"/>
                </a:highlight>
              </a:rPr>
              <a:t>mio</a:t>
            </a:r>
            <a:r>
              <a:rPr b="1" lang="en" sz="1317">
                <a:solidFill>
                  <a:srgbClr val="666666"/>
                </a:solidFill>
              </a:rPr>
              <a:t> </a:t>
            </a:r>
            <a:r>
              <a:rPr b="1" lang="en" sz="1317">
                <a:solidFill>
                  <a:srgbClr val="666666"/>
                </a:solidFill>
                <a:highlight>
                  <a:srgbClr val="00FFFF"/>
                </a:highlight>
              </a:rPr>
              <a:t>papá</a:t>
            </a:r>
            <a:r>
              <a:rPr b="1" lang="en" sz="1317">
                <a:solidFill>
                  <a:srgbClr val="666666"/>
                </a:solidFill>
              </a:rPr>
              <a:t> si chiama Alberto.</a:t>
            </a:r>
            <a:endParaRPr b="1" sz="1317">
              <a:solidFill>
                <a:srgbClr val="666666"/>
              </a:solidFill>
            </a:endParaRPr>
          </a:p>
          <a:p>
            <a:pPr indent="0" lvl="0" marL="0" rtl="0" algn="l">
              <a:lnSpc>
                <a:spcPct val="115000"/>
              </a:lnSpc>
              <a:spcBef>
                <a:spcPts val="0"/>
              </a:spcBef>
              <a:spcAft>
                <a:spcPts val="0"/>
              </a:spcAft>
              <a:buSzPts val="523"/>
              <a:buNone/>
            </a:pPr>
            <a:r>
              <a:rPr b="1" lang="en" sz="1317">
                <a:solidFill>
                  <a:srgbClr val="666666"/>
                </a:solidFill>
              </a:rPr>
              <a:t>I </a:t>
            </a:r>
            <a:r>
              <a:rPr b="1" lang="en" sz="1317">
                <a:solidFill>
                  <a:srgbClr val="666666"/>
                </a:solidFill>
                <a:highlight>
                  <a:srgbClr val="FFFF00"/>
                </a:highlight>
              </a:rPr>
              <a:t>Miei</a:t>
            </a:r>
            <a:r>
              <a:rPr b="1" lang="en" sz="1317">
                <a:solidFill>
                  <a:srgbClr val="666666"/>
                </a:solidFill>
              </a:rPr>
              <a:t> cugini si chiamano Giancarlo, Anita e Caterina.</a:t>
            </a:r>
            <a:endParaRPr b="1" sz="1317">
              <a:solidFill>
                <a:srgbClr val="666666"/>
              </a:solidFill>
            </a:endParaRPr>
          </a:p>
          <a:p>
            <a:pPr indent="0" lvl="0" marL="0" rtl="0" algn="l">
              <a:lnSpc>
                <a:spcPct val="115000"/>
              </a:lnSpc>
              <a:spcBef>
                <a:spcPts val="0"/>
              </a:spcBef>
              <a:spcAft>
                <a:spcPts val="0"/>
              </a:spcAft>
              <a:buSzPts val="523"/>
              <a:buNone/>
            </a:pPr>
            <a:r>
              <a:rPr b="1" lang="en" sz="1317">
                <a:solidFill>
                  <a:srgbClr val="666666"/>
                </a:solidFill>
              </a:rPr>
              <a:t>Non sono figlia unica, ho un fratello che si chiama Roberto.</a:t>
            </a:r>
            <a:endParaRPr b="1" sz="1317">
              <a:solidFill>
                <a:srgbClr val="666666"/>
              </a:solidFill>
            </a:endParaRPr>
          </a:p>
          <a:p>
            <a:pPr indent="0" lvl="0" marL="0" rtl="0" algn="l">
              <a:lnSpc>
                <a:spcPct val="115000"/>
              </a:lnSpc>
              <a:spcBef>
                <a:spcPts val="0"/>
              </a:spcBef>
              <a:spcAft>
                <a:spcPts val="0"/>
              </a:spcAft>
              <a:buSzPts val="523"/>
              <a:buNone/>
            </a:pPr>
            <a:r>
              <a:rPr b="1" lang="en" sz="1317">
                <a:solidFill>
                  <a:srgbClr val="666666"/>
                </a:solidFill>
              </a:rPr>
              <a:t>I </a:t>
            </a:r>
            <a:r>
              <a:rPr b="1" lang="en" sz="1317">
                <a:solidFill>
                  <a:srgbClr val="666666"/>
                </a:solidFill>
                <a:highlight>
                  <a:srgbClr val="FFFF00"/>
                </a:highlight>
              </a:rPr>
              <a:t>miei</a:t>
            </a:r>
            <a:r>
              <a:rPr b="1" lang="en" sz="1317">
                <a:solidFill>
                  <a:srgbClr val="666666"/>
                </a:solidFill>
              </a:rPr>
              <a:t> nonni si chiamano Antonio, Caterina, Sergio e Lina.</a:t>
            </a:r>
            <a:endParaRPr b="1" sz="1317">
              <a:solidFill>
                <a:srgbClr val="666666"/>
              </a:solidFill>
            </a:endParaRPr>
          </a:p>
          <a:p>
            <a:pPr indent="0" lvl="0" marL="0" rtl="0" algn="l">
              <a:lnSpc>
                <a:spcPct val="115000"/>
              </a:lnSpc>
              <a:spcBef>
                <a:spcPts val="0"/>
              </a:spcBef>
              <a:spcAft>
                <a:spcPts val="0"/>
              </a:spcAft>
              <a:buSzPts val="523"/>
              <a:buNone/>
            </a:pPr>
            <a:r>
              <a:rPr b="1" lang="en" sz="1317">
                <a:solidFill>
                  <a:srgbClr val="666666"/>
                </a:solidFill>
                <a:highlight>
                  <a:srgbClr val="FFFF00"/>
                </a:highlight>
              </a:rPr>
              <a:t>Mio</a:t>
            </a:r>
            <a:r>
              <a:rPr b="1" lang="en" sz="1317">
                <a:solidFill>
                  <a:srgbClr val="666666"/>
                </a:solidFill>
              </a:rPr>
              <a:t> marito ha una sorella. </a:t>
            </a:r>
            <a:r>
              <a:rPr b="1" lang="en" sz="1317">
                <a:solidFill>
                  <a:srgbClr val="666666"/>
                </a:solidFill>
                <a:highlight>
                  <a:srgbClr val="FFFF00"/>
                </a:highlight>
              </a:rPr>
              <a:t>Sua</a:t>
            </a:r>
            <a:r>
              <a:rPr b="1" lang="en" sz="1317">
                <a:solidFill>
                  <a:srgbClr val="666666"/>
                </a:solidFill>
              </a:rPr>
              <a:t> sorella si chiama Marcella.</a:t>
            </a:r>
            <a:endParaRPr b="1" sz="1317">
              <a:solidFill>
                <a:srgbClr val="666666"/>
              </a:solidFill>
            </a:endParaRPr>
          </a:p>
          <a:p>
            <a:pPr indent="0" lvl="0" marL="0" rtl="0" algn="l">
              <a:lnSpc>
                <a:spcPct val="115000"/>
              </a:lnSpc>
              <a:spcBef>
                <a:spcPts val="0"/>
              </a:spcBef>
              <a:spcAft>
                <a:spcPts val="0"/>
              </a:spcAft>
              <a:buSzPts val="523"/>
              <a:buNone/>
            </a:pPr>
            <a:r>
              <a:rPr b="1" lang="en" sz="1317">
                <a:solidFill>
                  <a:srgbClr val="666666"/>
                </a:solidFill>
              </a:rPr>
              <a:t>Abbiamo due figlie. </a:t>
            </a:r>
            <a:r>
              <a:rPr b="1" lang="en" sz="1317">
                <a:solidFill>
                  <a:srgbClr val="666666"/>
                </a:solidFill>
                <a:highlight>
                  <a:srgbClr val="FFFF00"/>
                </a:highlight>
              </a:rPr>
              <a:t>Le</a:t>
            </a:r>
            <a:r>
              <a:rPr b="1" lang="en" sz="1317">
                <a:solidFill>
                  <a:srgbClr val="666666"/>
                </a:solidFill>
              </a:rPr>
              <a:t> </a:t>
            </a:r>
            <a:r>
              <a:rPr b="1" lang="en" sz="1317">
                <a:solidFill>
                  <a:srgbClr val="666666"/>
                </a:solidFill>
                <a:highlight>
                  <a:srgbClr val="FFFF00"/>
                </a:highlight>
              </a:rPr>
              <a:t>nostre</a:t>
            </a:r>
            <a:r>
              <a:rPr b="1" lang="en" sz="1317">
                <a:solidFill>
                  <a:srgbClr val="666666"/>
                </a:solidFill>
              </a:rPr>
              <a:t> figlie si chiamano Gaia ed Elena.</a:t>
            </a:r>
            <a:endParaRPr b="1" sz="1317">
              <a:solidFill>
                <a:srgbClr val="666666"/>
              </a:solidFill>
            </a:endParaRPr>
          </a:p>
          <a:p>
            <a:pPr indent="0" lvl="0" marL="0" rtl="0" algn="l">
              <a:lnSpc>
                <a:spcPct val="115000"/>
              </a:lnSpc>
              <a:spcBef>
                <a:spcPts val="0"/>
              </a:spcBef>
              <a:spcAft>
                <a:spcPts val="0"/>
              </a:spcAft>
              <a:buSzPts val="523"/>
              <a:buNone/>
            </a:pPr>
            <a:r>
              <a:t/>
            </a:r>
            <a:endParaRPr b="1" sz="1317">
              <a:solidFill>
                <a:srgbClr val="666666"/>
              </a:solidFill>
            </a:endParaRPr>
          </a:p>
          <a:p>
            <a:pPr indent="0" lvl="0" marL="0" rtl="0" algn="l">
              <a:lnSpc>
                <a:spcPct val="115000"/>
              </a:lnSpc>
              <a:spcBef>
                <a:spcPts val="0"/>
              </a:spcBef>
              <a:spcAft>
                <a:spcPts val="0"/>
              </a:spcAft>
              <a:buSzPts val="523"/>
              <a:buNone/>
            </a:pPr>
            <a:r>
              <a:t/>
            </a:r>
            <a:endParaRPr b="1" sz="1317">
              <a:solidFill>
                <a:srgbClr val="666666"/>
              </a:solidFill>
            </a:endParaRPr>
          </a:p>
          <a:p>
            <a:pPr indent="0" lvl="0" marL="0" rtl="0" algn="l">
              <a:lnSpc>
                <a:spcPct val="115000"/>
              </a:lnSpc>
              <a:spcBef>
                <a:spcPts val="0"/>
              </a:spcBef>
              <a:spcAft>
                <a:spcPts val="0"/>
              </a:spcAft>
              <a:buSzPts val="523"/>
              <a:buNone/>
            </a:pPr>
            <a:r>
              <a:t/>
            </a:r>
            <a:endParaRPr b="1" sz="1317">
              <a:solidFill>
                <a:srgbClr val="666666"/>
              </a:solidFill>
            </a:endParaRPr>
          </a:p>
        </p:txBody>
      </p:sp>
      <p:sp>
        <p:nvSpPr>
          <p:cNvPr id="156" name="Google Shape;156;p22"/>
          <p:cNvSpPr txBox="1"/>
          <p:nvPr>
            <p:ph idx="1" type="body"/>
          </p:nvPr>
        </p:nvSpPr>
        <p:spPr>
          <a:xfrm>
            <a:off x="3279300" y="2984000"/>
            <a:ext cx="1229100" cy="1957200"/>
          </a:xfrm>
          <a:prstGeom prst="rect">
            <a:avLst/>
          </a:prstGeom>
          <a:ln cap="flat" cmpd="sng" w="19050">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523"/>
              <a:buNone/>
            </a:pPr>
            <a:r>
              <a:rPr b="1" lang="en" sz="1317">
                <a:solidFill>
                  <a:srgbClr val="666666"/>
                </a:solidFill>
              </a:rPr>
              <a:t>SINGOLARE</a:t>
            </a:r>
            <a:endParaRPr b="1" sz="1317">
              <a:solidFill>
                <a:srgbClr val="666666"/>
              </a:solidFill>
            </a:endParaRPr>
          </a:p>
          <a:p>
            <a:pPr indent="0" lvl="0" marL="0" rtl="0" algn="l">
              <a:lnSpc>
                <a:spcPct val="115000"/>
              </a:lnSpc>
              <a:spcBef>
                <a:spcPts val="0"/>
              </a:spcBef>
              <a:spcAft>
                <a:spcPts val="0"/>
              </a:spcAft>
              <a:buSzPts val="523"/>
              <a:buNone/>
            </a:pPr>
            <a:r>
              <a:t/>
            </a:r>
            <a:endParaRPr b="1" sz="1317">
              <a:solidFill>
                <a:srgbClr val="666666"/>
              </a:solidFill>
            </a:endParaRPr>
          </a:p>
          <a:p>
            <a:pPr indent="0" lvl="0" marL="0" rtl="0" algn="l">
              <a:lnSpc>
                <a:spcPct val="115000"/>
              </a:lnSpc>
              <a:spcBef>
                <a:spcPts val="0"/>
              </a:spcBef>
              <a:spcAft>
                <a:spcPts val="0"/>
              </a:spcAft>
              <a:buSzPts val="523"/>
              <a:buNone/>
            </a:pPr>
            <a:r>
              <a:rPr b="1" lang="en" sz="1317">
                <a:solidFill>
                  <a:srgbClr val="666666"/>
                </a:solidFill>
              </a:rPr>
              <a:t>mio/a </a:t>
            </a:r>
            <a:endParaRPr b="1" sz="1317">
              <a:solidFill>
                <a:srgbClr val="666666"/>
              </a:solidFill>
            </a:endParaRPr>
          </a:p>
          <a:p>
            <a:pPr indent="0" lvl="0" marL="0" rtl="0" algn="l">
              <a:lnSpc>
                <a:spcPct val="115000"/>
              </a:lnSpc>
              <a:spcBef>
                <a:spcPts val="0"/>
              </a:spcBef>
              <a:spcAft>
                <a:spcPts val="0"/>
              </a:spcAft>
              <a:buSzPts val="523"/>
              <a:buNone/>
            </a:pPr>
            <a:r>
              <a:rPr b="1" lang="en" sz="1317">
                <a:solidFill>
                  <a:srgbClr val="666666"/>
                </a:solidFill>
              </a:rPr>
              <a:t>tuo/a</a:t>
            </a:r>
            <a:endParaRPr b="1" sz="1317">
              <a:solidFill>
                <a:srgbClr val="666666"/>
              </a:solidFill>
            </a:endParaRPr>
          </a:p>
          <a:p>
            <a:pPr indent="0" lvl="0" marL="0" rtl="0" algn="l">
              <a:lnSpc>
                <a:spcPct val="115000"/>
              </a:lnSpc>
              <a:spcBef>
                <a:spcPts val="0"/>
              </a:spcBef>
              <a:spcAft>
                <a:spcPts val="0"/>
              </a:spcAft>
              <a:buSzPts val="523"/>
              <a:buNone/>
            </a:pPr>
            <a:r>
              <a:rPr b="1" lang="en" sz="1317">
                <a:solidFill>
                  <a:srgbClr val="666666"/>
                </a:solidFill>
              </a:rPr>
              <a:t>suo/a</a:t>
            </a:r>
            <a:endParaRPr b="1" sz="1317">
              <a:solidFill>
                <a:srgbClr val="666666"/>
              </a:solidFill>
            </a:endParaRPr>
          </a:p>
          <a:p>
            <a:pPr indent="0" lvl="0" marL="0" rtl="0" algn="l">
              <a:lnSpc>
                <a:spcPct val="115000"/>
              </a:lnSpc>
              <a:spcBef>
                <a:spcPts val="0"/>
              </a:spcBef>
              <a:spcAft>
                <a:spcPts val="0"/>
              </a:spcAft>
              <a:buSzPts val="523"/>
              <a:buNone/>
            </a:pPr>
            <a:r>
              <a:rPr b="1" lang="en" sz="1317">
                <a:solidFill>
                  <a:srgbClr val="666666"/>
                </a:solidFill>
              </a:rPr>
              <a:t>nostro/a</a:t>
            </a:r>
            <a:endParaRPr b="1" sz="1317">
              <a:solidFill>
                <a:srgbClr val="666666"/>
              </a:solidFill>
            </a:endParaRPr>
          </a:p>
          <a:p>
            <a:pPr indent="0" lvl="0" marL="0" rtl="0" algn="l">
              <a:lnSpc>
                <a:spcPct val="115000"/>
              </a:lnSpc>
              <a:spcBef>
                <a:spcPts val="0"/>
              </a:spcBef>
              <a:spcAft>
                <a:spcPts val="0"/>
              </a:spcAft>
              <a:buSzPts val="523"/>
              <a:buNone/>
            </a:pPr>
            <a:r>
              <a:rPr b="1" lang="en" sz="1317">
                <a:solidFill>
                  <a:srgbClr val="666666"/>
                </a:solidFill>
              </a:rPr>
              <a:t>vostro/a</a:t>
            </a:r>
            <a:endParaRPr b="1" sz="1317">
              <a:solidFill>
                <a:srgbClr val="666666"/>
              </a:solidFill>
            </a:endParaRPr>
          </a:p>
          <a:p>
            <a:pPr indent="0" lvl="0" marL="0" rtl="0" algn="l">
              <a:lnSpc>
                <a:spcPct val="115000"/>
              </a:lnSpc>
              <a:spcBef>
                <a:spcPts val="0"/>
              </a:spcBef>
              <a:spcAft>
                <a:spcPts val="0"/>
              </a:spcAft>
              <a:buSzPts val="523"/>
              <a:buNone/>
            </a:pPr>
            <a:r>
              <a:rPr b="1" lang="en" sz="1317">
                <a:solidFill>
                  <a:srgbClr val="666666"/>
                </a:solidFill>
              </a:rPr>
              <a:t>loro</a:t>
            </a:r>
            <a:endParaRPr b="1" sz="1317">
              <a:solidFill>
                <a:srgbClr val="666666"/>
              </a:solidFill>
            </a:endParaRPr>
          </a:p>
          <a:p>
            <a:pPr indent="0" lvl="0" marL="0" rtl="0" algn="l">
              <a:lnSpc>
                <a:spcPct val="115000"/>
              </a:lnSpc>
              <a:spcBef>
                <a:spcPts val="0"/>
              </a:spcBef>
              <a:spcAft>
                <a:spcPts val="0"/>
              </a:spcAft>
              <a:buSzPts val="523"/>
              <a:buNone/>
            </a:pPr>
            <a:r>
              <a:t/>
            </a:r>
            <a:endParaRPr b="1" sz="1317">
              <a:solidFill>
                <a:srgbClr val="666666"/>
              </a:solidFill>
            </a:endParaRPr>
          </a:p>
        </p:txBody>
      </p:sp>
      <p:sp>
        <p:nvSpPr>
          <p:cNvPr id="157" name="Google Shape;157;p22"/>
          <p:cNvSpPr txBox="1"/>
          <p:nvPr/>
        </p:nvSpPr>
        <p:spPr>
          <a:xfrm>
            <a:off x="2567950" y="3550300"/>
            <a:ext cx="614700" cy="384900"/>
          </a:xfrm>
          <a:prstGeom prst="rect">
            <a:avLst/>
          </a:prstGeom>
          <a:no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t>ART+</a:t>
            </a:r>
            <a:endParaRPr sz="1300"/>
          </a:p>
        </p:txBody>
      </p:sp>
      <p:sp>
        <p:nvSpPr>
          <p:cNvPr id="158" name="Google Shape;158;p22"/>
          <p:cNvSpPr txBox="1"/>
          <p:nvPr>
            <p:ph idx="1" type="body"/>
          </p:nvPr>
        </p:nvSpPr>
        <p:spPr>
          <a:xfrm>
            <a:off x="4630800" y="2984000"/>
            <a:ext cx="1229100" cy="1957200"/>
          </a:xfrm>
          <a:prstGeom prst="rect">
            <a:avLst/>
          </a:prstGeom>
          <a:ln cap="flat" cmpd="sng" w="19050">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523"/>
              <a:buNone/>
            </a:pPr>
            <a:r>
              <a:rPr b="1" lang="en" sz="1317">
                <a:solidFill>
                  <a:srgbClr val="666666"/>
                </a:solidFill>
              </a:rPr>
              <a:t>PLURALE</a:t>
            </a:r>
            <a:endParaRPr b="1" sz="1317">
              <a:solidFill>
                <a:srgbClr val="666666"/>
              </a:solidFill>
            </a:endParaRPr>
          </a:p>
          <a:p>
            <a:pPr indent="0" lvl="0" marL="0" rtl="0" algn="l">
              <a:lnSpc>
                <a:spcPct val="115000"/>
              </a:lnSpc>
              <a:spcBef>
                <a:spcPts val="0"/>
              </a:spcBef>
              <a:spcAft>
                <a:spcPts val="0"/>
              </a:spcAft>
              <a:buSzPts val="523"/>
              <a:buNone/>
            </a:pPr>
            <a:r>
              <a:t/>
            </a:r>
            <a:endParaRPr b="1" sz="1317">
              <a:solidFill>
                <a:srgbClr val="666666"/>
              </a:solidFill>
            </a:endParaRPr>
          </a:p>
          <a:p>
            <a:pPr indent="0" lvl="0" marL="0" rtl="0" algn="l">
              <a:lnSpc>
                <a:spcPct val="115000"/>
              </a:lnSpc>
              <a:spcBef>
                <a:spcPts val="0"/>
              </a:spcBef>
              <a:spcAft>
                <a:spcPts val="0"/>
              </a:spcAft>
              <a:buSzPts val="523"/>
              <a:buNone/>
            </a:pPr>
            <a:r>
              <a:rPr b="1" lang="en" sz="1317">
                <a:solidFill>
                  <a:srgbClr val="666666"/>
                </a:solidFill>
              </a:rPr>
              <a:t>miei/mie </a:t>
            </a:r>
            <a:endParaRPr b="1" sz="1317">
              <a:solidFill>
                <a:srgbClr val="666666"/>
              </a:solidFill>
            </a:endParaRPr>
          </a:p>
          <a:p>
            <a:pPr indent="0" lvl="0" marL="0" rtl="0" algn="l">
              <a:lnSpc>
                <a:spcPct val="115000"/>
              </a:lnSpc>
              <a:spcBef>
                <a:spcPts val="0"/>
              </a:spcBef>
              <a:spcAft>
                <a:spcPts val="0"/>
              </a:spcAft>
              <a:buSzPts val="523"/>
              <a:buNone/>
            </a:pPr>
            <a:r>
              <a:rPr b="1" lang="en" sz="1317">
                <a:solidFill>
                  <a:srgbClr val="666666"/>
                </a:solidFill>
              </a:rPr>
              <a:t>tuoi/tue</a:t>
            </a:r>
            <a:endParaRPr b="1" sz="1317">
              <a:solidFill>
                <a:srgbClr val="666666"/>
              </a:solidFill>
            </a:endParaRPr>
          </a:p>
          <a:p>
            <a:pPr indent="0" lvl="0" marL="0" rtl="0" algn="l">
              <a:lnSpc>
                <a:spcPct val="115000"/>
              </a:lnSpc>
              <a:spcBef>
                <a:spcPts val="0"/>
              </a:spcBef>
              <a:spcAft>
                <a:spcPts val="0"/>
              </a:spcAft>
              <a:buSzPts val="523"/>
              <a:buNone/>
            </a:pPr>
            <a:r>
              <a:rPr b="1" lang="en" sz="1317">
                <a:solidFill>
                  <a:srgbClr val="666666"/>
                </a:solidFill>
              </a:rPr>
              <a:t>suoi/sue</a:t>
            </a:r>
            <a:endParaRPr b="1" sz="1317">
              <a:solidFill>
                <a:srgbClr val="666666"/>
              </a:solidFill>
            </a:endParaRPr>
          </a:p>
          <a:p>
            <a:pPr indent="0" lvl="0" marL="0" rtl="0" algn="l">
              <a:lnSpc>
                <a:spcPct val="115000"/>
              </a:lnSpc>
              <a:spcBef>
                <a:spcPts val="0"/>
              </a:spcBef>
              <a:spcAft>
                <a:spcPts val="0"/>
              </a:spcAft>
              <a:buSzPts val="523"/>
              <a:buNone/>
            </a:pPr>
            <a:r>
              <a:rPr b="1" lang="en" sz="1317">
                <a:solidFill>
                  <a:srgbClr val="666666"/>
                </a:solidFill>
              </a:rPr>
              <a:t>nostri/e</a:t>
            </a:r>
            <a:endParaRPr b="1" sz="1317">
              <a:solidFill>
                <a:srgbClr val="666666"/>
              </a:solidFill>
            </a:endParaRPr>
          </a:p>
          <a:p>
            <a:pPr indent="0" lvl="0" marL="0" rtl="0" algn="l">
              <a:lnSpc>
                <a:spcPct val="115000"/>
              </a:lnSpc>
              <a:spcBef>
                <a:spcPts val="0"/>
              </a:spcBef>
              <a:spcAft>
                <a:spcPts val="0"/>
              </a:spcAft>
              <a:buSzPts val="523"/>
              <a:buNone/>
            </a:pPr>
            <a:r>
              <a:rPr b="1" lang="en" sz="1317">
                <a:solidFill>
                  <a:srgbClr val="666666"/>
                </a:solidFill>
              </a:rPr>
              <a:t>vostri/e</a:t>
            </a:r>
            <a:endParaRPr b="1" sz="1317">
              <a:solidFill>
                <a:srgbClr val="666666"/>
              </a:solidFill>
            </a:endParaRPr>
          </a:p>
          <a:p>
            <a:pPr indent="0" lvl="0" marL="0" rtl="0" algn="l">
              <a:lnSpc>
                <a:spcPct val="115000"/>
              </a:lnSpc>
              <a:spcBef>
                <a:spcPts val="0"/>
              </a:spcBef>
              <a:spcAft>
                <a:spcPts val="0"/>
              </a:spcAft>
              <a:buSzPts val="523"/>
              <a:buNone/>
            </a:pPr>
            <a:r>
              <a:rPr b="1" lang="en" sz="1317">
                <a:solidFill>
                  <a:srgbClr val="666666"/>
                </a:solidFill>
              </a:rPr>
              <a:t>loro</a:t>
            </a:r>
            <a:endParaRPr b="1" sz="1317">
              <a:solidFill>
                <a:srgbClr val="666666"/>
              </a:solidFill>
            </a:endParaRPr>
          </a:p>
          <a:p>
            <a:pPr indent="0" lvl="0" marL="0" rtl="0" algn="l">
              <a:lnSpc>
                <a:spcPct val="115000"/>
              </a:lnSpc>
              <a:spcBef>
                <a:spcPts val="0"/>
              </a:spcBef>
              <a:spcAft>
                <a:spcPts val="0"/>
              </a:spcAft>
              <a:buSzPts val="523"/>
              <a:buNone/>
            </a:pPr>
            <a:r>
              <a:t/>
            </a:r>
            <a:endParaRPr b="1" sz="1317">
              <a:solidFill>
                <a:srgbClr val="666666"/>
              </a:solidFill>
            </a:endParaRPr>
          </a:p>
        </p:txBody>
      </p:sp>
      <p:sp>
        <p:nvSpPr>
          <p:cNvPr id="159" name="Google Shape;159;p22"/>
          <p:cNvSpPr txBox="1"/>
          <p:nvPr>
            <p:ph idx="1" type="body"/>
          </p:nvPr>
        </p:nvSpPr>
        <p:spPr>
          <a:xfrm>
            <a:off x="6034000" y="3444300"/>
            <a:ext cx="3006600" cy="1580100"/>
          </a:xfrm>
          <a:prstGeom prst="rect">
            <a:avLst/>
          </a:prstGeom>
          <a:ln cap="flat" cmpd="sng" w="19050">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523"/>
              <a:buNone/>
            </a:pPr>
            <a:r>
              <a:rPr b="1" lang="en" sz="1317">
                <a:solidFill>
                  <a:srgbClr val="0000FF"/>
                </a:solidFill>
              </a:rPr>
              <a:t>NOTA</a:t>
            </a:r>
            <a:r>
              <a:rPr b="1" lang="en" sz="1317">
                <a:solidFill>
                  <a:srgbClr val="666666"/>
                </a:solidFill>
              </a:rPr>
              <a:t>: Mio/tuo/suo+family name NON vuole l’articolo</a:t>
            </a:r>
            <a:endParaRPr b="1" sz="1317">
              <a:solidFill>
                <a:srgbClr val="666666"/>
              </a:solidFill>
            </a:endParaRPr>
          </a:p>
          <a:p>
            <a:pPr indent="0" lvl="0" marL="0" rtl="0" algn="l">
              <a:lnSpc>
                <a:spcPct val="115000"/>
              </a:lnSpc>
              <a:spcBef>
                <a:spcPts val="0"/>
              </a:spcBef>
              <a:spcAft>
                <a:spcPts val="0"/>
              </a:spcAft>
              <a:buSzPts val="523"/>
              <a:buNone/>
            </a:pPr>
            <a:r>
              <a:rPr b="1" lang="en" sz="1317" u="sng">
                <a:solidFill>
                  <a:srgbClr val="FF00FF"/>
                </a:solidFill>
              </a:rPr>
              <a:t>Eccezioni</a:t>
            </a:r>
            <a:r>
              <a:rPr b="1" lang="en" sz="1317">
                <a:solidFill>
                  <a:srgbClr val="666666"/>
                </a:solidFill>
              </a:rPr>
              <a:t>: mamma, papà, zietto/a, sorellina eccetera….</a:t>
            </a:r>
            <a:endParaRPr b="1" sz="1317">
              <a:solidFill>
                <a:srgbClr val="666666"/>
              </a:solidFill>
            </a:endParaRPr>
          </a:p>
          <a:p>
            <a:pPr indent="0" lvl="0" marL="0" rtl="0" algn="l">
              <a:lnSpc>
                <a:spcPct val="115000"/>
              </a:lnSpc>
              <a:spcBef>
                <a:spcPts val="0"/>
              </a:spcBef>
              <a:spcAft>
                <a:spcPts val="0"/>
              </a:spcAft>
              <a:buSzPts val="523"/>
              <a:buNone/>
            </a:pPr>
            <a:r>
              <a:rPr b="1" lang="en" sz="1317">
                <a:solidFill>
                  <a:srgbClr val="666666"/>
                </a:solidFill>
              </a:rPr>
              <a:t>Nome + aggettivo + family name</a:t>
            </a:r>
            <a:endParaRPr b="1" sz="1317">
              <a:solidFill>
                <a:srgbClr val="666666"/>
              </a:solidFill>
            </a:endParaRPr>
          </a:p>
          <a:p>
            <a:pPr indent="0" lvl="0" marL="0" rtl="0" algn="l">
              <a:lnSpc>
                <a:spcPct val="115000"/>
              </a:lnSpc>
              <a:spcBef>
                <a:spcPts val="0"/>
              </a:spcBef>
              <a:spcAft>
                <a:spcPts val="0"/>
              </a:spcAft>
              <a:buSzPts val="523"/>
              <a:buNone/>
            </a:pPr>
            <a:r>
              <a:rPr b="1" lang="en" sz="1317">
                <a:solidFill>
                  <a:srgbClr val="666666"/>
                </a:solidFill>
              </a:rPr>
              <a:t>La mia cara zia! Il mio bel nipote?</a:t>
            </a:r>
            <a:endParaRPr b="1" sz="1317">
              <a:solidFill>
                <a:srgbClr val="666666"/>
              </a:solidFill>
            </a:endParaRPr>
          </a:p>
          <a:p>
            <a:pPr indent="0" lvl="0" marL="0" rtl="0" algn="l">
              <a:lnSpc>
                <a:spcPct val="115000"/>
              </a:lnSpc>
              <a:spcBef>
                <a:spcPts val="0"/>
              </a:spcBef>
              <a:spcAft>
                <a:spcPts val="0"/>
              </a:spcAft>
              <a:buSzPts val="523"/>
              <a:buNone/>
            </a:pPr>
            <a:r>
              <a:t/>
            </a:r>
            <a:endParaRPr b="1" sz="1317">
              <a:solidFill>
                <a:srgbClr val="666666"/>
              </a:solidFill>
            </a:endParaRPr>
          </a:p>
        </p:txBody>
      </p:sp>
      <p:sp>
        <p:nvSpPr>
          <p:cNvPr id="160" name="Google Shape;160;p22"/>
          <p:cNvSpPr txBox="1"/>
          <p:nvPr>
            <p:ph idx="1" type="body"/>
          </p:nvPr>
        </p:nvSpPr>
        <p:spPr>
          <a:xfrm>
            <a:off x="7308675" y="1950600"/>
            <a:ext cx="1561200" cy="1242300"/>
          </a:xfrm>
          <a:prstGeom prst="rect">
            <a:avLst/>
          </a:prstGeom>
          <a:ln cap="flat" cmpd="sng" w="19050">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312261" lvl="0" marL="457200" rtl="0" algn="l">
              <a:lnSpc>
                <a:spcPct val="115000"/>
              </a:lnSpc>
              <a:spcBef>
                <a:spcPts val="0"/>
              </a:spcBef>
              <a:spcAft>
                <a:spcPts val="0"/>
              </a:spcAft>
              <a:buClr>
                <a:srgbClr val="666666"/>
              </a:buClr>
              <a:buSzPts val="1318"/>
              <a:buChar char="-"/>
            </a:pPr>
            <a:r>
              <a:rPr b="1" lang="en" sz="1317">
                <a:solidFill>
                  <a:srgbClr val="666666"/>
                </a:solidFill>
              </a:rPr>
              <a:t>etto/a</a:t>
            </a:r>
            <a:endParaRPr b="1" sz="1317">
              <a:solidFill>
                <a:srgbClr val="666666"/>
              </a:solidFill>
            </a:endParaRPr>
          </a:p>
          <a:p>
            <a:pPr indent="-312261" lvl="0" marL="457200" rtl="0" algn="l">
              <a:lnSpc>
                <a:spcPct val="115000"/>
              </a:lnSpc>
              <a:spcBef>
                <a:spcPts val="0"/>
              </a:spcBef>
              <a:spcAft>
                <a:spcPts val="0"/>
              </a:spcAft>
              <a:buClr>
                <a:srgbClr val="666666"/>
              </a:buClr>
              <a:buSzPts val="1318"/>
              <a:buChar char="-"/>
            </a:pPr>
            <a:r>
              <a:rPr b="1" lang="en" sz="1317">
                <a:solidFill>
                  <a:srgbClr val="666666"/>
                </a:solidFill>
              </a:rPr>
              <a:t>ino/a</a:t>
            </a:r>
            <a:endParaRPr b="1" sz="1317">
              <a:solidFill>
                <a:srgbClr val="666666"/>
              </a:solidFill>
            </a:endParaRPr>
          </a:p>
          <a:p>
            <a:pPr indent="-312261" lvl="0" marL="457200" rtl="0" algn="l">
              <a:lnSpc>
                <a:spcPct val="115000"/>
              </a:lnSpc>
              <a:spcBef>
                <a:spcPts val="0"/>
              </a:spcBef>
              <a:spcAft>
                <a:spcPts val="0"/>
              </a:spcAft>
              <a:buClr>
                <a:srgbClr val="666666"/>
              </a:buClr>
              <a:buSzPts val="1318"/>
              <a:buChar char="-"/>
            </a:pPr>
            <a:r>
              <a:rPr b="1" lang="en" sz="1317">
                <a:solidFill>
                  <a:srgbClr val="666666"/>
                </a:solidFill>
              </a:rPr>
              <a:t>one/ona</a:t>
            </a:r>
            <a:endParaRPr b="1" sz="1317">
              <a:solidFill>
                <a:srgbClr val="666666"/>
              </a:solidFill>
            </a:endParaRPr>
          </a:p>
          <a:p>
            <a:pPr indent="-312261" lvl="0" marL="457200" rtl="0" algn="l">
              <a:lnSpc>
                <a:spcPct val="115000"/>
              </a:lnSpc>
              <a:spcBef>
                <a:spcPts val="0"/>
              </a:spcBef>
              <a:spcAft>
                <a:spcPts val="0"/>
              </a:spcAft>
              <a:buClr>
                <a:srgbClr val="666666"/>
              </a:buClr>
              <a:buSzPts val="1318"/>
              <a:buChar char="-"/>
            </a:pPr>
            <a:r>
              <a:rPr b="1" lang="en" sz="1317">
                <a:solidFill>
                  <a:srgbClr val="666666"/>
                </a:solidFill>
              </a:rPr>
              <a:t>accio/accia </a:t>
            </a:r>
            <a:endParaRPr b="1" sz="1317">
              <a:solidFill>
                <a:srgbClr val="666666"/>
              </a:solidFill>
            </a:endParaRPr>
          </a:p>
          <a:p>
            <a:pPr indent="-312261" lvl="0" marL="457200" rtl="0" algn="l">
              <a:lnSpc>
                <a:spcPct val="115000"/>
              </a:lnSpc>
              <a:spcBef>
                <a:spcPts val="0"/>
              </a:spcBef>
              <a:spcAft>
                <a:spcPts val="0"/>
              </a:spcAft>
              <a:buClr>
                <a:srgbClr val="666666"/>
              </a:buClr>
              <a:buSzPts val="1318"/>
              <a:buChar char="-"/>
            </a:pPr>
            <a:r>
              <a:rPr b="1" lang="en" sz="1317">
                <a:solidFill>
                  <a:srgbClr val="666666"/>
                </a:solidFill>
              </a:rPr>
              <a:t>………..</a:t>
            </a:r>
            <a:endParaRPr b="1" sz="1317">
              <a:solidFill>
                <a:srgbClr val="666666"/>
              </a:solidFill>
            </a:endParaRPr>
          </a:p>
          <a:p>
            <a:pPr indent="0" lvl="0" marL="0" rtl="0" algn="l">
              <a:lnSpc>
                <a:spcPct val="115000"/>
              </a:lnSpc>
              <a:spcBef>
                <a:spcPts val="0"/>
              </a:spcBef>
              <a:spcAft>
                <a:spcPts val="0"/>
              </a:spcAft>
              <a:buSzPts val="523"/>
              <a:buNone/>
            </a:pPr>
            <a:r>
              <a:t/>
            </a:r>
            <a:endParaRPr b="1" sz="1317">
              <a:solidFill>
                <a:srgbClr val="666666"/>
              </a:solidFill>
            </a:endParaRPr>
          </a:p>
          <a:p>
            <a:pPr indent="0" lvl="0" marL="0" rtl="0" algn="l">
              <a:lnSpc>
                <a:spcPct val="115000"/>
              </a:lnSpc>
              <a:spcBef>
                <a:spcPts val="0"/>
              </a:spcBef>
              <a:spcAft>
                <a:spcPts val="0"/>
              </a:spcAft>
              <a:buSzPts val="523"/>
              <a:buNone/>
            </a:pPr>
            <a:r>
              <a:t/>
            </a:r>
            <a:endParaRPr b="1" sz="1317">
              <a:solidFill>
                <a:srgbClr val="666666"/>
              </a:solidFill>
            </a:endParaRPr>
          </a:p>
        </p:txBody>
      </p:sp>
      <p:sp>
        <p:nvSpPr>
          <p:cNvPr id="161" name="Google Shape;161;p22"/>
          <p:cNvSpPr txBox="1"/>
          <p:nvPr/>
        </p:nvSpPr>
        <p:spPr>
          <a:xfrm>
            <a:off x="6279275" y="1950600"/>
            <a:ext cx="802500" cy="1385400"/>
          </a:xfrm>
          <a:prstGeom prst="rect">
            <a:avLst/>
          </a:prstGeom>
          <a:no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t>Zio</a:t>
            </a:r>
            <a:endParaRPr sz="1300"/>
          </a:p>
          <a:p>
            <a:pPr indent="0" lvl="0" marL="0" rtl="0" algn="l">
              <a:spcBef>
                <a:spcPts val="0"/>
              </a:spcBef>
              <a:spcAft>
                <a:spcPts val="0"/>
              </a:spcAft>
              <a:buNone/>
            </a:pPr>
            <a:r>
              <a:rPr lang="en" sz="1300"/>
              <a:t>Nonno</a:t>
            </a:r>
            <a:endParaRPr sz="1300"/>
          </a:p>
          <a:p>
            <a:pPr indent="0" lvl="0" marL="0" rtl="0" algn="l">
              <a:spcBef>
                <a:spcPts val="0"/>
              </a:spcBef>
              <a:spcAft>
                <a:spcPts val="0"/>
              </a:spcAft>
              <a:buNone/>
            </a:pPr>
            <a:r>
              <a:rPr lang="en" sz="1300"/>
              <a:t>Nipote </a:t>
            </a:r>
            <a:endParaRPr sz="1300"/>
          </a:p>
          <a:p>
            <a:pPr indent="0" lvl="0" marL="0" rtl="0" algn="l">
              <a:spcBef>
                <a:spcPts val="0"/>
              </a:spcBef>
              <a:spcAft>
                <a:spcPts val="0"/>
              </a:spcAft>
              <a:buNone/>
            </a:pPr>
            <a:r>
              <a:rPr lang="en" sz="1300"/>
              <a:t>Fratello</a:t>
            </a:r>
            <a:endParaRPr sz="1300"/>
          </a:p>
          <a:p>
            <a:pPr indent="0" lvl="0" marL="0" rtl="0" algn="l">
              <a:spcBef>
                <a:spcPts val="0"/>
              </a:spcBef>
              <a:spcAft>
                <a:spcPts val="0"/>
              </a:spcAft>
              <a:buNone/>
            </a:pPr>
            <a:r>
              <a:rPr lang="en" sz="1300"/>
              <a:t>Sorella</a:t>
            </a:r>
            <a:endParaRPr sz="1300"/>
          </a:p>
          <a:p>
            <a:pPr indent="0" lvl="0" marL="0" rtl="0" algn="l">
              <a:spcBef>
                <a:spcPts val="0"/>
              </a:spcBef>
              <a:spcAft>
                <a:spcPts val="0"/>
              </a:spcAft>
              <a:buNone/>
            </a:pPr>
            <a:r>
              <a:rPr lang="en" sz="1300"/>
              <a:t>……... </a:t>
            </a:r>
            <a:endParaRPr sz="1300"/>
          </a:p>
        </p:txBody>
      </p:sp>
      <p:sp>
        <p:nvSpPr>
          <p:cNvPr id="162" name="Google Shape;162;p22"/>
          <p:cNvSpPr txBox="1"/>
          <p:nvPr/>
        </p:nvSpPr>
        <p:spPr>
          <a:xfrm>
            <a:off x="7047325" y="2350800"/>
            <a:ext cx="290700" cy="384900"/>
          </a:xfrm>
          <a:prstGeom prst="rect">
            <a:avLst/>
          </a:prstGeom>
          <a:no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t>+</a:t>
            </a:r>
            <a:endParaRPr sz="1300"/>
          </a:p>
        </p:txBody>
      </p:sp>
      <p:sp>
        <p:nvSpPr>
          <p:cNvPr id="163" name="Google Shape;163;p22"/>
          <p:cNvSpPr txBox="1"/>
          <p:nvPr/>
        </p:nvSpPr>
        <p:spPr>
          <a:xfrm>
            <a:off x="3647475" y="2495550"/>
            <a:ext cx="1805700" cy="384900"/>
          </a:xfrm>
          <a:prstGeom prst="rect">
            <a:avLst/>
          </a:prstGeom>
          <a:no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300"/>
              <a:t>Aggettivi Possessivi</a:t>
            </a:r>
            <a:endParaRPr b="1" sz="13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23"/>
          <p:cNvPicPr preferRelativeResize="0"/>
          <p:nvPr/>
        </p:nvPicPr>
        <p:blipFill>
          <a:blip r:embed="rId3">
            <a:alphaModFix amt="38000"/>
          </a:blip>
          <a:stretch>
            <a:fillRect/>
          </a:stretch>
        </p:blipFill>
        <p:spPr>
          <a:xfrm>
            <a:off x="2369121" y="293227"/>
            <a:ext cx="6751100" cy="4778868"/>
          </a:xfrm>
          <a:prstGeom prst="rect">
            <a:avLst/>
          </a:prstGeom>
          <a:noFill/>
          <a:ln>
            <a:noFill/>
          </a:ln>
        </p:spPr>
      </p:pic>
      <p:sp>
        <p:nvSpPr>
          <p:cNvPr id="169" name="Google Shape;169;p23"/>
          <p:cNvSpPr txBox="1"/>
          <p:nvPr>
            <p:ph type="title"/>
          </p:nvPr>
        </p:nvSpPr>
        <p:spPr>
          <a:xfrm>
            <a:off x="311700" y="445025"/>
            <a:ext cx="1361400" cy="5727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l">
              <a:lnSpc>
                <a:spcPct val="115000"/>
              </a:lnSpc>
              <a:spcBef>
                <a:spcPts val="0"/>
              </a:spcBef>
              <a:spcAft>
                <a:spcPts val="1200"/>
              </a:spcAft>
              <a:buClr>
                <a:schemeClr val="dk1"/>
              </a:buClr>
              <a:buSzPct val="49009"/>
              <a:buFont typeface="Arial"/>
              <a:buNone/>
            </a:pPr>
            <a:r>
              <a:rPr b="1" lang="en" sz="2244">
                <a:solidFill>
                  <a:schemeClr val="dk2"/>
                </a:solidFill>
              </a:rPr>
              <a:t>Chi è…? </a:t>
            </a:r>
            <a:endParaRPr b="1" sz="3244"/>
          </a:p>
        </p:txBody>
      </p:sp>
      <p:sp>
        <p:nvSpPr>
          <p:cNvPr id="170" name="Google Shape;170;p23"/>
          <p:cNvSpPr txBox="1"/>
          <p:nvPr>
            <p:ph idx="1" type="body"/>
          </p:nvPr>
        </p:nvSpPr>
        <p:spPr>
          <a:xfrm>
            <a:off x="187775" y="1138700"/>
            <a:ext cx="5031600" cy="37707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a:solidFill>
                  <a:schemeClr val="dk1"/>
                </a:solidFill>
              </a:rPr>
              <a:t>1. il padre di mia madre è _____ _________ </a:t>
            </a:r>
            <a:endParaRPr>
              <a:solidFill>
                <a:schemeClr val="dk1"/>
              </a:solidFill>
            </a:endParaRPr>
          </a:p>
          <a:p>
            <a:pPr indent="0" lvl="0" marL="0" rtl="0" algn="l">
              <a:spcBef>
                <a:spcPts val="1200"/>
              </a:spcBef>
              <a:spcAft>
                <a:spcPts val="0"/>
              </a:spcAft>
              <a:buNone/>
            </a:pPr>
            <a:r>
              <a:rPr lang="en">
                <a:solidFill>
                  <a:schemeClr val="dk1"/>
                </a:solidFill>
              </a:rPr>
              <a:t>2. il fratello di mio padre è </a:t>
            </a:r>
            <a:r>
              <a:rPr lang="en">
                <a:solidFill>
                  <a:schemeClr val="dk1"/>
                </a:solidFill>
              </a:rPr>
              <a:t>_____ _________ </a:t>
            </a:r>
            <a:endParaRPr>
              <a:solidFill>
                <a:schemeClr val="dk1"/>
              </a:solidFill>
            </a:endParaRPr>
          </a:p>
          <a:p>
            <a:pPr indent="0" lvl="0" marL="0" rtl="0" algn="l">
              <a:spcBef>
                <a:spcPts val="1200"/>
              </a:spcBef>
              <a:spcAft>
                <a:spcPts val="0"/>
              </a:spcAft>
              <a:buNone/>
            </a:pPr>
            <a:r>
              <a:rPr lang="en">
                <a:solidFill>
                  <a:schemeClr val="dk1"/>
                </a:solidFill>
              </a:rPr>
              <a:t>3. mio padre e mia madre sono ____ </a:t>
            </a:r>
            <a:r>
              <a:rPr lang="en">
                <a:solidFill>
                  <a:schemeClr val="dk1"/>
                </a:solidFill>
              </a:rPr>
              <a:t>_____ _________ </a:t>
            </a:r>
            <a:endParaRPr>
              <a:solidFill>
                <a:schemeClr val="dk1"/>
              </a:solidFill>
            </a:endParaRPr>
          </a:p>
          <a:p>
            <a:pPr indent="0" lvl="0" marL="0" rtl="0" algn="l">
              <a:spcBef>
                <a:spcPts val="1200"/>
              </a:spcBef>
              <a:spcAft>
                <a:spcPts val="0"/>
              </a:spcAft>
              <a:buNone/>
            </a:pPr>
            <a:r>
              <a:rPr lang="en">
                <a:solidFill>
                  <a:schemeClr val="dk1"/>
                </a:solidFill>
              </a:rPr>
              <a:t>4. la sorella di mio padre è </a:t>
            </a:r>
            <a:r>
              <a:rPr lang="en">
                <a:solidFill>
                  <a:schemeClr val="dk1"/>
                </a:solidFill>
              </a:rPr>
              <a:t>_____ _________ </a:t>
            </a:r>
            <a:endParaRPr>
              <a:solidFill>
                <a:schemeClr val="dk1"/>
              </a:solidFill>
            </a:endParaRPr>
          </a:p>
          <a:p>
            <a:pPr indent="0" lvl="0" marL="0" rtl="0" algn="l">
              <a:spcBef>
                <a:spcPts val="1200"/>
              </a:spcBef>
              <a:spcAft>
                <a:spcPts val="0"/>
              </a:spcAft>
              <a:buNone/>
            </a:pPr>
            <a:r>
              <a:rPr lang="en">
                <a:solidFill>
                  <a:schemeClr val="dk1"/>
                </a:solidFill>
              </a:rPr>
              <a:t>5. il figlio del fratello di mio padre è </a:t>
            </a:r>
            <a:r>
              <a:rPr lang="en">
                <a:solidFill>
                  <a:schemeClr val="dk1"/>
                </a:solidFill>
              </a:rPr>
              <a:t>_____ _________ </a:t>
            </a:r>
            <a:endParaRPr>
              <a:solidFill>
                <a:schemeClr val="dk1"/>
              </a:solidFill>
            </a:endParaRPr>
          </a:p>
          <a:p>
            <a:pPr indent="0" lvl="0" marL="0" rtl="0" algn="l">
              <a:spcBef>
                <a:spcPts val="1200"/>
              </a:spcBef>
              <a:spcAft>
                <a:spcPts val="0"/>
              </a:spcAft>
              <a:buNone/>
            </a:pPr>
            <a:r>
              <a:rPr lang="en">
                <a:solidFill>
                  <a:schemeClr val="dk1"/>
                </a:solidFill>
              </a:rPr>
              <a:t>6. il fratello di mia madre è </a:t>
            </a:r>
            <a:r>
              <a:rPr lang="en">
                <a:solidFill>
                  <a:schemeClr val="dk1"/>
                </a:solidFill>
              </a:rPr>
              <a:t>_____ _________ </a:t>
            </a:r>
            <a:endParaRPr>
              <a:solidFill>
                <a:schemeClr val="dk1"/>
              </a:solidFill>
            </a:endParaRPr>
          </a:p>
          <a:p>
            <a:pPr indent="0" lvl="0" marL="0" rtl="0" algn="l">
              <a:spcBef>
                <a:spcPts val="1200"/>
              </a:spcBef>
              <a:spcAft>
                <a:spcPts val="0"/>
              </a:spcAft>
              <a:buNone/>
            </a:pPr>
            <a:r>
              <a:rPr lang="en">
                <a:solidFill>
                  <a:schemeClr val="dk1"/>
                </a:solidFill>
              </a:rPr>
              <a:t>7. i figli di mia zia sono ____ </a:t>
            </a:r>
            <a:r>
              <a:rPr lang="en">
                <a:solidFill>
                  <a:schemeClr val="dk1"/>
                </a:solidFill>
              </a:rPr>
              <a:t>_____ _________ </a:t>
            </a:r>
            <a:endParaRPr>
              <a:solidFill>
                <a:schemeClr val="dk1"/>
              </a:solidFill>
            </a:endParaRPr>
          </a:p>
          <a:p>
            <a:pPr indent="0" lvl="0" marL="0" rtl="0" algn="l">
              <a:spcBef>
                <a:spcPts val="1200"/>
              </a:spcBef>
              <a:spcAft>
                <a:spcPts val="0"/>
              </a:spcAft>
              <a:buNone/>
            </a:pPr>
            <a:r>
              <a:rPr lang="en">
                <a:solidFill>
                  <a:schemeClr val="dk1"/>
                </a:solidFill>
              </a:rPr>
              <a:t>8. la figlia di mia madre è </a:t>
            </a:r>
            <a:r>
              <a:rPr lang="en">
                <a:solidFill>
                  <a:schemeClr val="dk1"/>
                </a:solidFill>
              </a:rPr>
              <a:t>_____ _________ </a:t>
            </a:r>
            <a:endParaRPr>
              <a:solidFill>
                <a:schemeClr val="dk1"/>
              </a:solidFill>
            </a:endParaRPr>
          </a:p>
          <a:p>
            <a:pPr indent="0" lvl="0" marL="0" rtl="0" algn="l">
              <a:spcBef>
                <a:spcPts val="1200"/>
              </a:spcBef>
              <a:spcAft>
                <a:spcPts val="0"/>
              </a:spcAft>
              <a:buNone/>
            </a:pPr>
            <a:r>
              <a:rPr lang="en">
                <a:solidFill>
                  <a:schemeClr val="dk1"/>
                </a:solidFill>
              </a:rPr>
              <a:t>9. il figlio di mia sorella è </a:t>
            </a:r>
            <a:r>
              <a:rPr lang="en">
                <a:solidFill>
                  <a:schemeClr val="dk1"/>
                </a:solidFill>
              </a:rPr>
              <a:t>_____ _________ </a:t>
            </a:r>
            <a:endParaRPr>
              <a:solidFill>
                <a:schemeClr val="dk1"/>
              </a:solidFill>
            </a:endParaRPr>
          </a:p>
          <a:p>
            <a:pPr indent="0" lvl="0" marL="0" rtl="0" algn="l">
              <a:spcBef>
                <a:spcPts val="1200"/>
              </a:spcBef>
              <a:spcAft>
                <a:spcPts val="1200"/>
              </a:spcAft>
              <a:buNone/>
            </a:pPr>
            <a:r>
              <a:rPr lang="en">
                <a:solidFill>
                  <a:schemeClr val="dk1"/>
                </a:solidFill>
              </a:rPr>
              <a:t>10. i figli dei miei figli sono _____ </a:t>
            </a:r>
            <a:r>
              <a:rPr lang="en">
                <a:solidFill>
                  <a:schemeClr val="dk1"/>
                </a:solidFill>
              </a:rPr>
              <a:t>_____ _________ </a:t>
            </a:r>
            <a:endParaRPr>
              <a:solidFill>
                <a:schemeClr val="dk1"/>
              </a:solidFill>
            </a:endParaRPr>
          </a:p>
        </p:txBody>
      </p:sp>
      <p:sp>
        <p:nvSpPr>
          <p:cNvPr id="171" name="Google Shape;171;p23"/>
          <p:cNvSpPr txBox="1"/>
          <p:nvPr/>
        </p:nvSpPr>
        <p:spPr>
          <a:xfrm>
            <a:off x="4152000" y="358050"/>
            <a:ext cx="1032900" cy="4002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Mio nonno</a:t>
            </a:r>
            <a:endParaRPr/>
          </a:p>
        </p:txBody>
      </p:sp>
      <p:sp>
        <p:nvSpPr>
          <p:cNvPr id="172" name="Google Shape;172;p23"/>
          <p:cNvSpPr txBox="1"/>
          <p:nvPr/>
        </p:nvSpPr>
        <p:spPr>
          <a:xfrm>
            <a:off x="7960625" y="827175"/>
            <a:ext cx="832200" cy="4002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Mio zio</a:t>
            </a:r>
            <a:endParaRPr/>
          </a:p>
        </p:txBody>
      </p:sp>
      <p:sp>
        <p:nvSpPr>
          <p:cNvPr id="173" name="Google Shape;173;p23"/>
          <p:cNvSpPr txBox="1"/>
          <p:nvPr/>
        </p:nvSpPr>
        <p:spPr>
          <a:xfrm>
            <a:off x="7479550" y="2611450"/>
            <a:ext cx="1313400" cy="4002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I miei genitori</a:t>
            </a:r>
            <a:endParaRPr/>
          </a:p>
        </p:txBody>
      </p:sp>
      <p:sp>
        <p:nvSpPr>
          <p:cNvPr id="174" name="Google Shape;174;p23"/>
          <p:cNvSpPr txBox="1"/>
          <p:nvPr/>
        </p:nvSpPr>
        <p:spPr>
          <a:xfrm>
            <a:off x="6124000" y="531275"/>
            <a:ext cx="832200" cy="4002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Mia zia</a:t>
            </a:r>
            <a:endParaRPr/>
          </a:p>
        </p:txBody>
      </p:sp>
      <p:sp>
        <p:nvSpPr>
          <p:cNvPr id="175" name="Google Shape;175;p23"/>
          <p:cNvSpPr txBox="1"/>
          <p:nvPr/>
        </p:nvSpPr>
        <p:spPr>
          <a:xfrm>
            <a:off x="5684275" y="2823950"/>
            <a:ext cx="1084200" cy="4002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Mio cugino</a:t>
            </a:r>
            <a:endParaRPr/>
          </a:p>
        </p:txBody>
      </p:sp>
      <p:sp>
        <p:nvSpPr>
          <p:cNvPr id="176" name="Google Shape;176;p23"/>
          <p:cNvSpPr txBox="1"/>
          <p:nvPr/>
        </p:nvSpPr>
        <p:spPr>
          <a:xfrm>
            <a:off x="8202550" y="3148525"/>
            <a:ext cx="832200" cy="4002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Mio zio</a:t>
            </a:r>
            <a:endParaRPr/>
          </a:p>
        </p:txBody>
      </p:sp>
      <p:sp>
        <p:nvSpPr>
          <p:cNvPr id="177" name="Google Shape;177;p23"/>
          <p:cNvSpPr txBox="1"/>
          <p:nvPr/>
        </p:nvSpPr>
        <p:spPr>
          <a:xfrm>
            <a:off x="5884975" y="3597000"/>
            <a:ext cx="1221000" cy="4002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I miei cugini</a:t>
            </a:r>
            <a:endParaRPr/>
          </a:p>
        </p:txBody>
      </p:sp>
      <p:sp>
        <p:nvSpPr>
          <p:cNvPr id="178" name="Google Shape;178;p23"/>
          <p:cNvSpPr txBox="1"/>
          <p:nvPr/>
        </p:nvSpPr>
        <p:spPr>
          <a:xfrm>
            <a:off x="5753125" y="1608000"/>
            <a:ext cx="1084200" cy="4002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Mia sorella</a:t>
            </a:r>
            <a:endParaRPr/>
          </a:p>
        </p:txBody>
      </p:sp>
      <p:sp>
        <p:nvSpPr>
          <p:cNvPr id="179" name="Google Shape;179;p23"/>
          <p:cNvSpPr txBox="1"/>
          <p:nvPr/>
        </p:nvSpPr>
        <p:spPr>
          <a:xfrm>
            <a:off x="7929850" y="3929350"/>
            <a:ext cx="1084200" cy="4002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Mio nipote</a:t>
            </a:r>
            <a:endParaRPr/>
          </a:p>
        </p:txBody>
      </p:sp>
      <p:sp>
        <p:nvSpPr>
          <p:cNvPr id="180" name="Google Shape;180;p23"/>
          <p:cNvSpPr txBox="1"/>
          <p:nvPr/>
        </p:nvSpPr>
        <p:spPr>
          <a:xfrm>
            <a:off x="5784625" y="4370050"/>
            <a:ext cx="1221000" cy="4002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I miei nipoti</a:t>
            </a:r>
            <a:endParaRPr/>
          </a:p>
        </p:txBody>
      </p:sp>
      <p:sp>
        <p:nvSpPr>
          <p:cNvPr id="181" name="Google Shape;181;p23"/>
          <p:cNvSpPr txBox="1"/>
          <p:nvPr/>
        </p:nvSpPr>
        <p:spPr>
          <a:xfrm>
            <a:off x="3765925" y="358050"/>
            <a:ext cx="344700" cy="400200"/>
          </a:xfrm>
          <a:prstGeom prst="rect">
            <a:avLst/>
          </a:prstGeom>
          <a:noFill/>
          <a:ln cap="flat" cmpd="sng" w="19050">
            <a:solidFill>
              <a:srgbClr val="6AA84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1.</a:t>
            </a:r>
            <a:endParaRPr/>
          </a:p>
        </p:txBody>
      </p:sp>
      <p:sp>
        <p:nvSpPr>
          <p:cNvPr id="182" name="Google Shape;182;p23"/>
          <p:cNvSpPr txBox="1"/>
          <p:nvPr/>
        </p:nvSpPr>
        <p:spPr>
          <a:xfrm>
            <a:off x="7585150" y="827175"/>
            <a:ext cx="344700" cy="400200"/>
          </a:xfrm>
          <a:prstGeom prst="rect">
            <a:avLst/>
          </a:prstGeom>
          <a:noFill/>
          <a:ln cap="flat" cmpd="sng" w="19050">
            <a:solidFill>
              <a:srgbClr val="6AA84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2</a:t>
            </a:r>
            <a:r>
              <a:rPr lang="en"/>
              <a:t>.</a:t>
            </a:r>
            <a:endParaRPr/>
          </a:p>
        </p:txBody>
      </p:sp>
      <p:sp>
        <p:nvSpPr>
          <p:cNvPr id="183" name="Google Shape;183;p23"/>
          <p:cNvSpPr txBox="1"/>
          <p:nvPr/>
        </p:nvSpPr>
        <p:spPr>
          <a:xfrm>
            <a:off x="7105975" y="2611450"/>
            <a:ext cx="344700" cy="400200"/>
          </a:xfrm>
          <a:prstGeom prst="rect">
            <a:avLst/>
          </a:prstGeom>
          <a:noFill/>
          <a:ln cap="flat" cmpd="sng" w="19050">
            <a:solidFill>
              <a:srgbClr val="6AA84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3</a:t>
            </a:r>
            <a:r>
              <a:rPr lang="en"/>
              <a:t>.</a:t>
            </a:r>
            <a:endParaRPr/>
          </a:p>
        </p:txBody>
      </p:sp>
      <p:sp>
        <p:nvSpPr>
          <p:cNvPr id="184" name="Google Shape;184;p23"/>
          <p:cNvSpPr txBox="1"/>
          <p:nvPr/>
        </p:nvSpPr>
        <p:spPr>
          <a:xfrm>
            <a:off x="5753125" y="531275"/>
            <a:ext cx="344700" cy="400200"/>
          </a:xfrm>
          <a:prstGeom prst="rect">
            <a:avLst/>
          </a:prstGeom>
          <a:noFill/>
          <a:ln cap="flat" cmpd="sng" w="19050">
            <a:solidFill>
              <a:srgbClr val="6AA84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4</a:t>
            </a:r>
            <a:r>
              <a:rPr lang="en"/>
              <a:t>.</a:t>
            </a:r>
            <a:endParaRPr/>
          </a:p>
        </p:txBody>
      </p:sp>
      <p:sp>
        <p:nvSpPr>
          <p:cNvPr id="185" name="Google Shape;185;p23"/>
          <p:cNvSpPr txBox="1"/>
          <p:nvPr/>
        </p:nvSpPr>
        <p:spPr>
          <a:xfrm>
            <a:off x="5310700" y="2823950"/>
            <a:ext cx="344700" cy="400200"/>
          </a:xfrm>
          <a:prstGeom prst="rect">
            <a:avLst/>
          </a:prstGeom>
          <a:noFill/>
          <a:ln cap="flat" cmpd="sng" w="19050">
            <a:solidFill>
              <a:srgbClr val="6AA84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5</a:t>
            </a:r>
            <a:r>
              <a:rPr lang="en"/>
              <a:t>.</a:t>
            </a:r>
            <a:endParaRPr/>
          </a:p>
        </p:txBody>
      </p:sp>
      <p:sp>
        <p:nvSpPr>
          <p:cNvPr id="186" name="Google Shape;186;p23"/>
          <p:cNvSpPr txBox="1"/>
          <p:nvPr/>
        </p:nvSpPr>
        <p:spPr>
          <a:xfrm>
            <a:off x="7811050" y="3148525"/>
            <a:ext cx="344700" cy="400200"/>
          </a:xfrm>
          <a:prstGeom prst="rect">
            <a:avLst/>
          </a:prstGeom>
          <a:noFill/>
          <a:ln cap="flat" cmpd="sng" w="19050">
            <a:solidFill>
              <a:srgbClr val="6AA84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6</a:t>
            </a:r>
            <a:r>
              <a:rPr lang="en"/>
              <a:t>.</a:t>
            </a:r>
            <a:endParaRPr/>
          </a:p>
        </p:txBody>
      </p:sp>
      <p:sp>
        <p:nvSpPr>
          <p:cNvPr id="187" name="Google Shape;187;p23"/>
          <p:cNvSpPr txBox="1"/>
          <p:nvPr/>
        </p:nvSpPr>
        <p:spPr>
          <a:xfrm>
            <a:off x="5505325" y="3597000"/>
            <a:ext cx="344700" cy="400200"/>
          </a:xfrm>
          <a:prstGeom prst="rect">
            <a:avLst/>
          </a:prstGeom>
          <a:noFill/>
          <a:ln cap="flat" cmpd="sng" w="19050">
            <a:solidFill>
              <a:srgbClr val="6AA84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7</a:t>
            </a:r>
            <a:r>
              <a:rPr lang="en"/>
              <a:t>.</a:t>
            </a:r>
            <a:endParaRPr/>
          </a:p>
        </p:txBody>
      </p:sp>
      <p:sp>
        <p:nvSpPr>
          <p:cNvPr id="188" name="Google Shape;188;p23"/>
          <p:cNvSpPr txBox="1"/>
          <p:nvPr/>
        </p:nvSpPr>
        <p:spPr>
          <a:xfrm>
            <a:off x="5368525" y="1608000"/>
            <a:ext cx="344700" cy="400200"/>
          </a:xfrm>
          <a:prstGeom prst="rect">
            <a:avLst/>
          </a:prstGeom>
          <a:noFill/>
          <a:ln cap="flat" cmpd="sng" w="19050">
            <a:solidFill>
              <a:srgbClr val="93C47D"/>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8</a:t>
            </a:r>
            <a:r>
              <a:rPr lang="en"/>
              <a:t>.</a:t>
            </a:r>
            <a:endParaRPr/>
          </a:p>
        </p:txBody>
      </p:sp>
      <p:sp>
        <p:nvSpPr>
          <p:cNvPr id="189" name="Google Shape;189;p23"/>
          <p:cNvSpPr txBox="1"/>
          <p:nvPr/>
        </p:nvSpPr>
        <p:spPr>
          <a:xfrm>
            <a:off x="5310700" y="4370050"/>
            <a:ext cx="442500" cy="400200"/>
          </a:xfrm>
          <a:prstGeom prst="rect">
            <a:avLst/>
          </a:prstGeom>
          <a:noFill/>
          <a:ln cap="flat" cmpd="sng" w="19050">
            <a:solidFill>
              <a:srgbClr val="6AA84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10</a:t>
            </a:r>
            <a:r>
              <a:rPr lang="en"/>
              <a:t>.</a:t>
            </a:r>
            <a:endParaRPr/>
          </a:p>
        </p:txBody>
      </p:sp>
      <p:sp>
        <p:nvSpPr>
          <p:cNvPr id="190" name="Google Shape;190;p23"/>
          <p:cNvSpPr txBox="1"/>
          <p:nvPr/>
        </p:nvSpPr>
        <p:spPr>
          <a:xfrm>
            <a:off x="7532425" y="3929350"/>
            <a:ext cx="344700" cy="400200"/>
          </a:xfrm>
          <a:prstGeom prst="rect">
            <a:avLst/>
          </a:prstGeom>
          <a:noFill/>
          <a:ln cap="flat" cmpd="sng" w="9525">
            <a:solidFill>
              <a:srgbClr val="6AA84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9</a:t>
            </a:r>
            <a:r>
              <a:rPr lang="en"/>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000"/>
                                        <p:tgtEl>
                                          <p:spTgt spid="1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000"/>
                                        <p:tgtEl>
                                          <p:spTgt spid="1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1000"/>
                                        <p:tgtEl>
                                          <p:spTgt spid="1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1000"/>
                                        <p:tgtEl>
                                          <p:spTgt spid="1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FFFF">
            <a:alpha val="5030"/>
          </a:srgbClr>
        </a:solidFill>
      </p:bgPr>
    </p:bg>
    <p:spTree>
      <p:nvGrpSpPr>
        <p:cNvPr id="194" name="Shape 194"/>
        <p:cNvGrpSpPr/>
        <p:nvPr/>
      </p:nvGrpSpPr>
      <p:grpSpPr>
        <a:xfrm>
          <a:off x="0" y="0"/>
          <a:ext cx="0" cy="0"/>
          <a:chOff x="0" y="0"/>
          <a:chExt cx="0" cy="0"/>
        </a:xfrm>
      </p:grpSpPr>
      <p:sp>
        <p:nvSpPr>
          <p:cNvPr id="195" name="Google Shape;195;p24"/>
          <p:cNvSpPr txBox="1"/>
          <p:nvPr>
            <p:ph type="title"/>
          </p:nvPr>
        </p:nvSpPr>
        <p:spPr>
          <a:xfrm>
            <a:off x="86700" y="61775"/>
            <a:ext cx="2755500" cy="5727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688" u="sng">
                <a:solidFill>
                  <a:schemeClr val="hlink"/>
                </a:solidFill>
                <a:hlinkClick r:id="rId3"/>
              </a:rPr>
              <a:t>Zefiro torna. C.Monteverdi.</a:t>
            </a:r>
            <a:endParaRPr sz="1688"/>
          </a:p>
          <a:p>
            <a:pPr indent="0" lvl="0" marL="0" rtl="0" algn="l">
              <a:spcBef>
                <a:spcPts val="0"/>
              </a:spcBef>
              <a:spcAft>
                <a:spcPts val="0"/>
              </a:spcAft>
              <a:buSzPts val="990"/>
              <a:buNone/>
            </a:pPr>
            <a:r>
              <a:rPr lang="en" sz="1588"/>
              <a:t>Testo di Francesco Petrarca</a:t>
            </a:r>
            <a:endParaRPr sz="1588"/>
          </a:p>
        </p:txBody>
      </p:sp>
      <p:sp>
        <p:nvSpPr>
          <p:cNvPr id="196" name="Google Shape;196;p24"/>
          <p:cNvSpPr txBox="1"/>
          <p:nvPr/>
        </p:nvSpPr>
        <p:spPr>
          <a:xfrm>
            <a:off x="86700" y="745850"/>
            <a:ext cx="2755500" cy="41322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150">
                <a:solidFill>
                  <a:schemeClr val="dk1"/>
                </a:solidFill>
              </a:rPr>
              <a:t>Zephiro torna, e 'l bel tempo rimena,</a:t>
            </a:r>
            <a:endParaRPr sz="11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150">
                <a:solidFill>
                  <a:schemeClr val="dk1"/>
                </a:solidFill>
              </a:rPr>
              <a:t>e i fiori et l'erbe, sua dolce </a:t>
            </a:r>
            <a:r>
              <a:rPr b="1" lang="en" sz="1150">
                <a:solidFill>
                  <a:schemeClr val="dk1"/>
                </a:solidFill>
              </a:rPr>
              <a:t>famiglia</a:t>
            </a:r>
            <a:r>
              <a:rPr lang="en" sz="1150">
                <a:solidFill>
                  <a:schemeClr val="dk1"/>
                </a:solidFill>
              </a:rPr>
              <a:t>,</a:t>
            </a:r>
            <a:endParaRPr sz="11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150">
                <a:solidFill>
                  <a:schemeClr val="dk1"/>
                </a:solidFill>
              </a:rPr>
              <a:t>et garrir Progne et pianger Philomena,</a:t>
            </a:r>
            <a:endParaRPr sz="11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150">
                <a:solidFill>
                  <a:schemeClr val="dk1"/>
                </a:solidFill>
              </a:rPr>
              <a:t>et primavera candida et vermiglia.</a:t>
            </a:r>
            <a:endParaRPr sz="115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150">
                <a:solidFill>
                  <a:schemeClr val="dk1"/>
                </a:solidFill>
              </a:rPr>
              <a:t>Ridono i prati, e 'l ciel si rasserena;</a:t>
            </a:r>
            <a:endParaRPr sz="11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150">
                <a:solidFill>
                  <a:schemeClr val="dk1"/>
                </a:solidFill>
              </a:rPr>
              <a:t>Giove s'allegra di mirar sua </a:t>
            </a:r>
            <a:r>
              <a:rPr b="1" lang="en" sz="1150">
                <a:solidFill>
                  <a:schemeClr val="dk1"/>
                </a:solidFill>
              </a:rPr>
              <a:t>figlia</a:t>
            </a:r>
            <a:r>
              <a:rPr lang="en" sz="1150">
                <a:solidFill>
                  <a:schemeClr val="dk1"/>
                </a:solidFill>
              </a:rPr>
              <a:t>;</a:t>
            </a:r>
            <a:endParaRPr sz="11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150">
                <a:solidFill>
                  <a:schemeClr val="dk1"/>
                </a:solidFill>
              </a:rPr>
              <a:t>l'aria et l'acqua et la terra è d'amor piena;</a:t>
            </a:r>
            <a:endParaRPr sz="11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150">
                <a:solidFill>
                  <a:schemeClr val="dk1"/>
                </a:solidFill>
              </a:rPr>
              <a:t>ogni animal d'amar si riconsiglia.</a:t>
            </a:r>
            <a:endParaRPr sz="115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150">
                <a:solidFill>
                  <a:schemeClr val="dk1"/>
                </a:solidFill>
              </a:rPr>
              <a:t>Ma per me, lasso, tornano i piú gravi</a:t>
            </a:r>
            <a:endParaRPr sz="11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150">
                <a:solidFill>
                  <a:schemeClr val="dk1"/>
                </a:solidFill>
              </a:rPr>
              <a:t>sospiri, che del cor profondo tragge</a:t>
            </a:r>
            <a:endParaRPr sz="11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150">
                <a:solidFill>
                  <a:schemeClr val="dk1"/>
                </a:solidFill>
              </a:rPr>
              <a:t>quella ch'al ciel se ne portò le chiavi;</a:t>
            </a:r>
            <a:endParaRPr sz="115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150">
                <a:solidFill>
                  <a:schemeClr val="dk1"/>
                </a:solidFill>
              </a:rPr>
              <a:t>et cantar augelletti, et fiorir piagge,</a:t>
            </a:r>
            <a:endParaRPr sz="11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150">
                <a:solidFill>
                  <a:schemeClr val="dk1"/>
                </a:solidFill>
              </a:rPr>
              <a:t>e 'n belle donne honeste atti soavi</a:t>
            </a:r>
            <a:endParaRPr sz="1150">
              <a:solidFill>
                <a:schemeClr val="dk1"/>
              </a:solidFill>
            </a:endParaRPr>
          </a:p>
          <a:p>
            <a:pPr indent="0" lvl="0" marL="0" rtl="0" algn="l">
              <a:spcBef>
                <a:spcPts val="0"/>
              </a:spcBef>
              <a:spcAft>
                <a:spcPts val="0"/>
              </a:spcAft>
              <a:buNone/>
            </a:pPr>
            <a:r>
              <a:rPr lang="en" sz="1150">
                <a:solidFill>
                  <a:schemeClr val="dk1"/>
                </a:solidFill>
              </a:rPr>
              <a:t>sono un deserto, et fere aspre et selvagge.</a:t>
            </a:r>
            <a:endParaRPr sz="1500">
              <a:solidFill>
                <a:schemeClr val="dk1"/>
              </a:solidFill>
            </a:endParaRPr>
          </a:p>
        </p:txBody>
      </p:sp>
      <p:pic>
        <p:nvPicPr>
          <p:cNvPr descr="Performer: Consort of Musicke&#10;Composer: Claudio Monteverdi (1567-1643), from Il sesto libro de madrigali a 5 voci (1614)&#10;&#10;Poet: Francesco Petrarca (1304-1374)&#10;&#10;Text:&#10;Zefiro torna, e 'l bel tempo rimena,&#10;e i fiori e l'erbe, sua dolce famiglia,&#10;et garrir Progne et pianger Filomena,&#10;e primavera candida e vermiglia.&#10;&#10;Ridono i prati, e 'l ciel si rasserena;&#10;Giove s'allegra di mirar sua figlia;&#10;l'aria e l'acqua e la terra è d'amor piena;&#10;ogni animal d'amar si riconsiglia.&#10;&#10;Ma per me, lasso, tornano i più gravi&#10;sospiri, che del cor profondo tragge&#10;quella ch'al ciel se ne portò le chiavi;&#10;&#10;e cantar augelletti, e fiorir piagge,&#10;e 'n belle donne oneste atti soavi&#10;sono un deserto, e fere aspre e selvagge.&#10;&#10;Translation:&#10;Zephyr returns and brings fair weather,&#10;and the flowers and herbs, his sweet family,&#10;and Procne singing and Philomela weeping,&#10;and the white springtime, and the vermilion.&#10;&#10;The meadows smile, and the skies grow clear:&#10;Jupiter is joyful, gazing at his daughter:&#10;the air and earth and water are filled with love:&#10;every animal is reconciled to loving.&#10;&#10;But to me, alas, there return the heaviest&#10;sighs that she draws from the deepest heart,&#10;who took the keys of it away to heaven:&#10;&#10;and the song of little birds, and the flowering fields,&#10;and the sweet, virtuous actions of women&#10;are a wasteland to me, of bitter and savage creatures." id="197" name="Google Shape;197;p24" title="Monteverdi: Zefiro torna e 'l bel tempo rimena">
            <a:hlinkClick r:id="rId4"/>
          </p:cNvPr>
          <p:cNvPicPr preferRelativeResize="0"/>
          <p:nvPr/>
        </p:nvPicPr>
        <p:blipFill>
          <a:blip r:embed="rId5">
            <a:alphaModFix/>
          </a:blip>
          <a:stretch>
            <a:fillRect/>
          </a:stretch>
        </p:blipFill>
        <p:spPr>
          <a:xfrm>
            <a:off x="2994600" y="152400"/>
            <a:ext cx="6300866" cy="4725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F41">
            <a:alpha val="11170"/>
          </a:srgbClr>
        </a:solidFill>
      </p:bgPr>
    </p:bg>
    <p:spTree>
      <p:nvGrpSpPr>
        <p:cNvPr id="201" name="Shape 201"/>
        <p:cNvGrpSpPr/>
        <p:nvPr/>
      </p:nvGrpSpPr>
      <p:grpSpPr>
        <a:xfrm>
          <a:off x="0" y="0"/>
          <a:ext cx="0" cy="0"/>
          <a:chOff x="0" y="0"/>
          <a:chExt cx="0" cy="0"/>
        </a:xfrm>
      </p:grpSpPr>
      <p:sp>
        <p:nvSpPr>
          <p:cNvPr id="202" name="Google Shape;202;p25"/>
          <p:cNvSpPr txBox="1"/>
          <p:nvPr>
            <p:ph type="title"/>
          </p:nvPr>
        </p:nvSpPr>
        <p:spPr>
          <a:xfrm>
            <a:off x="311700" y="246475"/>
            <a:ext cx="5711100" cy="5727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Espressioni idiomatiche sulla famiglia!</a:t>
            </a:r>
            <a:endParaRPr/>
          </a:p>
        </p:txBody>
      </p:sp>
      <p:sp>
        <p:nvSpPr>
          <p:cNvPr id="203" name="Google Shape;203;p25"/>
          <p:cNvSpPr txBox="1"/>
          <p:nvPr/>
        </p:nvSpPr>
        <p:spPr>
          <a:xfrm>
            <a:off x="624050" y="1607325"/>
            <a:ext cx="3451200" cy="400200"/>
          </a:xfrm>
          <a:prstGeom prst="rect">
            <a:avLst/>
          </a:prstGeom>
          <a:noFill/>
          <a:ln cap="flat" cmpd="sng" w="952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Tra moglie e marito non mettere il dito</a:t>
            </a:r>
            <a:endParaRPr/>
          </a:p>
        </p:txBody>
      </p:sp>
      <p:sp>
        <p:nvSpPr>
          <p:cNvPr id="204" name="Google Shape;204;p25"/>
          <p:cNvSpPr txBox="1"/>
          <p:nvPr/>
        </p:nvSpPr>
        <p:spPr>
          <a:xfrm>
            <a:off x="311700" y="2171550"/>
            <a:ext cx="2685600" cy="400200"/>
          </a:xfrm>
          <a:prstGeom prst="rect">
            <a:avLst/>
          </a:prstGeom>
          <a:noFill/>
          <a:ln cap="flat" cmpd="sng" w="952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Aiuta i tuoi e gli altri se puoi</a:t>
            </a:r>
            <a:endParaRPr/>
          </a:p>
        </p:txBody>
      </p:sp>
      <p:sp>
        <p:nvSpPr>
          <p:cNvPr id="205" name="Google Shape;205;p25"/>
          <p:cNvSpPr txBox="1"/>
          <p:nvPr/>
        </p:nvSpPr>
        <p:spPr>
          <a:xfrm>
            <a:off x="360100" y="2862875"/>
            <a:ext cx="3336900" cy="400200"/>
          </a:xfrm>
          <a:prstGeom prst="rect">
            <a:avLst/>
          </a:prstGeom>
          <a:noFill/>
          <a:ln cap="flat" cmpd="sng" w="952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Natale con i tuoi, Pasqua con chi vuoi</a:t>
            </a:r>
            <a:endParaRPr/>
          </a:p>
        </p:txBody>
      </p:sp>
      <p:sp>
        <p:nvSpPr>
          <p:cNvPr id="206" name="Google Shape;206;p25"/>
          <p:cNvSpPr txBox="1"/>
          <p:nvPr/>
        </p:nvSpPr>
        <p:spPr>
          <a:xfrm>
            <a:off x="257225" y="3469125"/>
            <a:ext cx="2588700" cy="400200"/>
          </a:xfrm>
          <a:prstGeom prst="rect">
            <a:avLst/>
          </a:prstGeom>
          <a:noFill/>
          <a:ln cap="flat" cmpd="sng" w="952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Buon sangue non mente</a:t>
            </a:r>
            <a:endParaRPr/>
          </a:p>
        </p:txBody>
      </p:sp>
      <p:sp>
        <p:nvSpPr>
          <p:cNvPr id="207" name="Google Shape;207;p25"/>
          <p:cNvSpPr txBox="1"/>
          <p:nvPr/>
        </p:nvSpPr>
        <p:spPr>
          <a:xfrm>
            <a:off x="2943525" y="958025"/>
            <a:ext cx="1557000" cy="400200"/>
          </a:xfrm>
          <a:prstGeom prst="rect">
            <a:avLst/>
          </a:prstGeom>
          <a:noFill/>
          <a:ln cap="flat" cmpd="sng" w="952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Mamma mia! </a:t>
            </a:r>
            <a:endParaRPr/>
          </a:p>
        </p:txBody>
      </p:sp>
      <p:sp>
        <p:nvSpPr>
          <p:cNvPr id="208" name="Google Shape;208;p25"/>
          <p:cNvSpPr txBox="1"/>
          <p:nvPr/>
        </p:nvSpPr>
        <p:spPr>
          <a:xfrm>
            <a:off x="311700" y="3981950"/>
            <a:ext cx="2836800" cy="400200"/>
          </a:xfrm>
          <a:prstGeom prst="rect">
            <a:avLst/>
          </a:prstGeom>
          <a:noFill/>
          <a:ln cap="flat" cmpd="sng" w="952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Tale padre, tale figlio</a:t>
            </a:r>
            <a:endParaRPr/>
          </a:p>
        </p:txBody>
      </p:sp>
      <p:sp>
        <p:nvSpPr>
          <p:cNvPr id="209" name="Google Shape;209;p25"/>
          <p:cNvSpPr txBox="1"/>
          <p:nvPr/>
        </p:nvSpPr>
        <p:spPr>
          <a:xfrm>
            <a:off x="3495950" y="3469125"/>
            <a:ext cx="3799800" cy="400200"/>
          </a:xfrm>
          <a:prstGeom prst="rect">
            <a:avLst/>
          </a:prstGeom>
          <a:noFill/>
          <a:ln cap="flat" cmpd="sng" w="952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Don’t interfere between husband and wife</a:t>
            </a:r>
            <a:endParaRPr/>
          </a:p>
        </p:txBody>
      </p:sp>
      <p:sp>
        <p:nvSpPr>
          <p:cNvPr id="210" name="Google Shape;210;p25"/>
          <p:cNvSpPr txBox="1"/>
          <p:nvPr/>
        </p:nvSpPr>
        <p:spPr>
          <a:xfrm>
            <a:off x="3844550" y="2862875"/>
            <a:ext cx="3451200" cy="400200"/>
          </a:xfrm>
          <a:prstGeom prst="rect">
            <a:avLst/>
          </a:prstGeom>
          <a:noFill/>
          <a:ln cap="flat" cmpd="sng" w="952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Help your </a:t>
            </a:r>
            <a:r>
              <a:rPr lang="en"/>
              <a:t>family</a:t>
            </a:r>
            <a:r>
              <a:rPr lang="en"/>
              <a:t> first and then the others</a:t>
            </a:r>
            <a:endParaRPr/>
          </a:p>
        </p:txBody>
      </p:sp>
      <p:sp>
        <p:nvSpPr>
          <p:cNvPr id="211" name="Google Shape;211;p25"/>
          <p:cNvSpPr txBox="1"/>
          <p:nvPr/>
        </p:nvSpPr>
        <p:spPr>
          <a:xfrm>
            <a:off x="4160000" y="2213575"/>
            <a:ext cx="4903800" cy="400200"/>
          </a:xfrm>
          <a:prstGeom prst="rect">
            <a:avLst/>
          </a:prstGeom>
          <a:noFill/>
          <a:ln cap="flat" cmpd="sng" w="952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Christmas with your family, Easter with whomever you like</a:t>
            </a:r>
            <a:endParaRPr/>
          </a:p>
        </p:txBody>
      </p:sp>
      <p:sp>
        <p:nvSpPr>
          <p:cNvPr id="212" name="Google Shape;212;p25"/>
          <p:cNvSpPr txBox="1"/>
          <p:nvPr/>
        </p:nvSpPr>
        <p:spPr>
          <a:xfrm>
            <a:off x="3383125" y="4008175"/>
            <a:ext cx="3451200" cy="615600"/>
          </a:xfrm>
          <a:prstGeom prst="rect">
            <a:avLst/>
          </a:prstGeom>
          <a:noFill/>
          <a:ln cap="flat" cmpd="sng" w="952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The apple doesn’t fall far from the tree</a:t>
            </a:r>
            <a:endParaRPr/>
          </a:p>
          <a:p>
            <a:pPr indent="0" lvl="0" marL="0" rtl="0" algn="l">
              <a:spcBef>
                <a:spcPts val="0"/>
              </a:spcBef>
              <a:spcAft>
                <a:spcPts val="0"/>
              </a:spcAft>
              <a:buNone/>
            </a:pPr>
            <a:r>
              <a:rPr lang="en"/>
              <a:t>Blood doesn’t tell lies</a:t>
            </a:r>
            <a:endParaRPr/>
          </a:p>
        </p:txBody>
      </p:sp>
      <p:sp>
        <p:nvSpPr>
          <p:cNvPr id="213" name="Google Shape;213;p25"/>
          <p:cNvSpPr txBox="1"/>
          <p:nvPr/>
        </p:nvSpPr>
        <p:spPr>
          <a:xfrm>
            <a:off x="4339350" y="1640925"/>
            <a:ext cx="1905300" cy="400200"/>
          </a:xfrm>
          <a:prstGeom prst="rect">
            <a:avLst/>
          </a:prstGeom>
          <a:noFill/>
          <a:ln cap="flat" cmpd="sng" w="952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Like father, like son</a:t>
            </a:r>
            <a:endParaRPr/>
          </a:p>
        </p:txBody>
      </p:sp>
      <p:pic>
        <p:nvPicPr>
          <p:cNvPr id="214" name="Google Shape;214;p25"/>
          <p:cNvPicPr preferRelativeResize="0"/>
          <p:nvPr/>
        </p:nvPicPr>
        <p:blipFill rotWithShape="1">
          <a:blip r:embed="rId3">
            <a:alphaModFix/>
          </a:blip>
          <a:srcRect b="0" l="10663" r="9163" t="0"/>
          <a:stretch/>
        </p:blipFill>
        <p:spPr>
          <a:xfrm>
            <a:off x="6580725" y="104875"/>
            <a:ext cx="2174624" cy="1421375"/>
          </a:xfrm>
          <a:prstGeom prst="rect">
            <a:avLst/>
          </a:prstGeom>
          <a:noFill/>
          <a:ln>
            <a:noFill/>
          </a:ln>
        </p:spPr>
      </p:pic>
      <p:pic>
        <p:nvPicPr>
          <p:cNvPr id="215" name="Google Shape;215;p25"/>
          <p:cNvPicPr preferRelativeResize="0"/>
          <p:nvPr/>
        </p:nvPicPr>
        <p:blipFill>
          <a:blip r:embed="rId4">
            <a:alphaModFix/>
          </a:blip>
          <a:stretch>
            <a:fillRect/>
          </a:stretch>
        </p:blipFill>
        <p:spPr>
          <a:xfrm>
            <a:off x="7295750" y="3469123"/>
            <a:ext cx="1661690" cy="1244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1000"/>
                                        <p:tgtEl>
                                          <p:spTgt spid="2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219" name="Shape 219"/>
        <p:cNvGrpSpPr/>
        <p:nvPr/>
      </p:nvGrpSpPr>
      <p:grpSpPr>
        <a:xfrm>
          <a:off x="0" y="0"/>
          <a:ext cx="0" cy="0"/>
          <a:chOff x="0" y="0"/>
          <a:chExt cx="0" cy="0"/>
        </a:xfrm>
      </p:grpSpPr>
      <p:sp>
        <p:nvSpPr>
          <p:cNvPr id="220" name="Google Shape;220;p26"/>
          <p:cNvSpPr txBox="1"/>
          <p:nvPr>
            <p:ph type="title"/>
          </p:nvPr>
        </p:nvSpPr>
        <p:spPr>
          <a:xfrm>
            <a:off x="66150" y="72250"/>
            <a:ext cx="1422300" cy="12540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400"/>
              <a:t>Com’è cambiata l’Italia?</a:t>
            </a:r>
            <a:endParaRPr sz="2400"/>
          </a:p>
        </p:txBody>
      </p:sp>
      <p:pic>
        <p:nvPicPr>
          <p:cNvPr descr="BECOME A MEMBER OF EASY ITALIAN: https://www.patreon.com/easyitalian&#10;SUBSCRIBE TO EASY ITALIAN: http://bit.ly/EasyItalianSub&#10;FOLLOW EASY ITALIAN ON FACEBOOK: https://www.facebook.com/EasyItalianVideos/&#10;FOLLOW EASY ITALIAN ON INSTAGRAM: https://www.instagram.com/easyitalianvideos/&#10;&#10;---&#10;WATCH ALL EASY ITALIAN STREET INTERVIEWS: http://bit.ly/EasyItalianPlaylist&#10;WATCH ALL SUPER EASY ITALIAN VIDEOS FOR BEGINNERS: http://bit.ly/SuperEasyItalianPlaylist&#10;&#10;---&#10;SUBSCRIBE TO EASY LANGUAGES: http://bit.ly/elsub&#10;FACEBOOK: https://www.facebook.com/easylanguagesstreetinterviews&#10;BECOME A CO-PRODUCER: https://bit.ly/2kyB9nM&#10;&#10;---&#10;Easy Languages is an international video project aiming at supporting people worldwide to learn languages through authentic street interviews and expose the street culture of participating partner countries abroad. Episodes are produced in local languages and contain subtitles in both the original language as well as in English.&#10;http://www.easy-languages.org/&#10;&#10;---&#10;Host: Katie Harris &#10;Camera: Matteo Alabiso &#10;Presenters of the 5 Minute Italian podcast:  http://joyoflanguages.com/italianpodcast/&#10;&#10;#learnitalian #easyitalian #easylanguages" id="221" name="Google Shape;221;p26" title="How Italy has changed in the last years | Easy Italian 27">
            <a:hlinkClick r:id="rId3"/>
          </p:cNvPr>
          <p:cNvPicPr preferRelativeResize="0"/>
          <p:nvPr/>
        </p:nvPicPr>
        <p:blipFill>
          <a:blip r:embed="rId4">
            <a:alphaModFix/>
          </a:blip>
          <a:stretch>
            <a:fillRect/>
          </a:stretch>
        </p:blipFill>
        <p:spPr>
          <a:xfrm>
            <a:off x="1588550" y="124300"/>
            <a:ext cx="6539250" cy="4904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000"/>
                                        <p:tgtEl>
                                          <p:spTgt spid="2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FFFF">
            <a:alpha val="5030"/>
          </a:srgbClr>
        </a:solidFill>
      </p:bgPr>
    </p:bg>
    <p:spTree>
      <p:nvGrpSpPr>
        <p:cNvPr id="225" name="Shape 225"/>
        <p:cNvGrpSpPr/>
        <p:nvPr/>
      </p:nvGrpSpPr>
      <p:grpSpPr>
        <a:xfrm>
          <a:off x="0" y="0"/>
          <a:ext cx="0" cy="0"/>
          <a:chOff x="0" y="0"/>
          <a:chExt cx="0" cy="0"/>
        </a:xfrm>
      </p:grpSpPr>
      <p:sp>
        <p:nvSpPr>
          <p:cNvPr id="226" name="Google Shape;226;p27"/>
          <p:cNvSpPr txBox="1"/>
          <p:nvPr>
            <p:ph type="title"/>
          </p:nvPr>
        </p:nvSpPr>
        <p:spPr>
          <a:xfrm>
            <a:off x="337225" y="1713725"/>
            <a:ext cx="1928700" cy="10179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920"/>
              <a:t>“</a:t>
            </a:r>
            <a:r>
              <a:rPr lang="en" sz="1920"/>
              <a:t>Segnali di vita” Franco Battiato 1981</a:t>
            </a:r>
            <a:endParaRPr sz="1920"/>
          </a:p>
        </p:txBody>
      </p:sp>
      <p:pic>
        <p:nvPicPr>
          <p:cNvPr descr="Musica di G.Pio &amp; F.Battiato, Testo di F.Battiato - Dall'album &quot;La voce del padrone&quot;(EMI) - Arrangiamenti: Battiato-Pio.&#10;&#10;Il tempo cambia molte cose nella vita&#10;il senso le amicizie le opinioni&#10;che voglia di cambiare che c'è in me&#10;si sente il bisogno di una propria evoluzione&#10;sganciata dalle regole comuni&#10;da questa falsa personalità.&#10;Segnali di vita nei cortili e nelle case all'imbrunire&#10;le luci fanno ricordare&#10;le meccaniche celesti.&#10;Rumori che fanno sottofondo per le stelle&#10;lo spazio cosmico si sta ingrandendo&#10;e le galassie si allontanano&#10;ti accorgi di come vola bassa la mia mente?&#10;È colpa dei pensieri associativi&#10;se non riesco a stare adesso qui.&#10;Segnali di vita nei cortili e nelle case all'imbrunire..." id="227" name="Google Shape;227;p27" title="Franco Battiato - Segnali di vita - 1981">
            <a:hlinkClick r:id="rId3"/>
          </p:cNvPr>
          <p:cNvPicPr preferRelativeResize="0"/>
          <p:nvPr/>
        </p:nvPicPr>
        <p:blipFill>
          <a:blip r:embed="rId4">
            <a:alphaModFix/>
          </a:blip>
          <a:stretch>
            <a:fillRect/>
          </a:stretch>
        </p:blipFill>
        <p:spPr>
          <a:xfrm>
            <a:off x="160025" y="3181950"/>
            <a:ext cx="2346175" cy="1759625"/>
          </a:xfrm>
          <a:prstGeom prst="rect">
            <a:avLst/>
          </a:prstGeom>
          <a:noFill/>
          <a:ln>
            <a:noFill/>
          </a:ln>
        </p:spPr>
      </p:pic>
      <p:sp>
        <p:nvSpPr>
          <p:cNvPr id="228" name="Google Shape;228;p27"/>
          <p:cNvSpPr txBox="1"/>
          <p:nvPr/>
        </p:nvSpPr>
        <p:spPr>
          <a:xfrm>
            <a:off x="2713575" y="358125"/>
            <a:ext cx="3679500" cy="4433100"/>
          </a:xfrm>
          <a:prstGeom prst="rect">
            <a:avLst/>
          </a:prstGeom>
          <a:noFill/>
          <a:ln cap="flat" cmpd="sng" w="19050">
            <a:solidFill>
              <a:srgbClr val="A64D79"/>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lang="en" sz="1150">
                <a:solidFill>
                  <a:schemeClr val="dk1"/>
                </a:solidFill>
                <a:latin typeface="Verdana"/>
                <a:ea typeface="Verdana"/>
                <a:cs typeface="Verdana"/>
                <a:sym typeface="Verdana"/>
              </a:rPr>
              <a:t>Il tempo cambia molte cose nella vita:</a:t>
            </a:r>
            <a:endParaRPr sz="115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 sz="1150">
                <a:solidFill>
                  <a:schemeClr val="dk1"/>
                </a:solidFill>
                <a:latin typeface="Verdana"/>
                <a:ea typeface="Verdana"/>
                <a:cs typeface="Verdana"/>
                <a:sym typeface="Verdana"/>
              </a:rPr>
              <a:t>Il senso, le amicizie, le opinioni</a:t>
            </a:r>
            <a:endParaRPr sz="115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sz="115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b="1" lang="en" sz="1150">
                <a:solidFill>
                  <a:schemeClr val="dk1"/>
                </a:solidFill>
                <a:latin typeface="Verdana"/>
                <a:ea typeface="Verdana"/>
                <a:cs typeface="Verdana"/>
                <a:sym typeface="Verdana"/>
              </a:rPr>
              <a:t>Che voglia di cambiare che c'è in me</a:t>
            </a:r>
            <a:endParaRPr b="1" sz="115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 sz="1150">
                <a:solidFill>
                  <a:schemeClr val="dk1"/>
                </a:solidFill>
                <a:latin typeface="Verdana"/>
                <a:ea typeface="Verdana"/>
                <a:cs typeface="Verdana"/>
                <a:sym typeface="Verdana"/>
              </a:rPr>
              <a:t>Si sente il bisogno di una propria evoluzione</a:t>
            </a:r>
            <a:endParaRPr sz="115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sz="115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 sz="1150">
                <a:solidFill>
                  <a:schemeClr val="dk1"/>
                </a:solidFill>
                <a:latin typeface="Verdana"/>
                <a:ea typeface="Verdana"/>
                <a:cs typeface="Verdana"/>
                <a:sym typeface="Verdana"/>
              </a:rPr>
              <a:t>Sganciata dalle regole comuni</a:t>
            </a:r>
            <a:endParaRPr sz="1150">
              <a:solidFill>
                <a:schemeClr val="dk1"/>
              </a:solidFill>
              <a:latin typeface="Verdana"/>
              <a:ea typeface="Verdana"/>
              <a:cs typeface="Verdana"/>
              <a:sym typeface="Verdana"/>
            </a:endParaRPr>
          </a:p>
          <a:p>
            <a:pPr indent="0" lvl="0" marL="0" rtl="0" algn="l">
              <a:lnSpc>
                <a:spcPct val="100000"/>
              </a:lnSpc>
              <a:spcBef>
                <a:spcPts val="0"/>
              </a:spcBef>
              <a:spcAft>
                <a:spcPts val="0"/>
              </a:spcAft>
              <a:buNone/>
            </a:pPr>
            <a:r>
              <a:rPr lang="en" sz="1150">
                <a:solidFill>
                  <a:schemeClr val="dk1"/>
                </a:solidFill>
                <a:latin typeface="Verdana"/>
                <a:ea typeface="Verdana"/>
                <a:cs typeface="Verdana"/>
                <a:sym typeface="Verdana"/>
              </a:rPr>
              <a:t>Da questa falsa personalità</a:t>
            </a:r>
            <a:endParaRPr sz="115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sz="115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 sz="1150">
                <a:solidFill>
                  <a:schemeClr val="dk1"/>
                </a:solidFill>
                <a:latin typeface="Verdana"/>
                <a:ea typeface="Verdana"/>
                <a:cs typeface="Verdana"/>
                <a:sym typeface="Verdana"/>
              </a:rPr>
              <a:t>Segnali di vita nei cortili e nelle case all'imbrunire</a:t>
            </a:r>
            <a:endParaRPr sz="115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sz="115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 sz="1150">
                <a:solidFill>
                  <a:schemeClr val="dk1"/>
                </a:solidFill>
                <a:latin typeface="Verdana"/>
                <a:ea typeface="Verdana"/>
                <a:cs typeface="Verdana"/>
                <a:sym typeface="Verdana"/>
              </a:rPr>
              <a:t>Le luci fanno ricordare</a:t>
            </a:r>
            <a:endParaRPr sz="1150">
              <a:solidFill>
                <a:schemeClr val="dk1"/>
              </a:solidFill>
              <a:latin typeface="Verdana"/>
              <a:ea typeface="Verdana"/>
              <a:cs typeface="Verdana"/>
              <a:sym typeface="Verdana"/>
            </a:endParaRPr>
          </a:p>
          <a:p>
            <a:pPr indent="0" lvl="0" marL="0" rtl="0" algn="l">
              <a:lnSpc>
                <a:spcPct val="100000"/>
              </a:lnSpc>
              <a:spcBef>
                <a:spcPts val="0"/>
              </a:spcBef>
              <a:spcAft>
                <a:spcPts val="0"/>
              </a:spcAft>
              <a:buNone/>
            </a:pPr>
            <a:r>
              <a:rPr lang="en" sz="1150">
                <a:solidFill>
                  <a:schemeClr val="dk1"/>
                </a:solidFill>
                <a:latin typeface="Verdana"/>
                <a:ea typeface="Verdana"/>
                <a:cs typeface="Verdana"/>
                <a:sym typeface="Verdana"/>
              </a:rPr>
              <a:t>Le meccaniche celesti</a:t>
            </a:r>
            <a:endParaRPr sz="115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sz="115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 sz="1150">
                <a:solidFill>
                  <a:schemeClr val="dk1"/>
                </a:solidFill>
                <a:latin typeface="Verdana"/>
                <a:ea typeface="Verdana"/>
                <a:cs typeface="Verdana"/>
                <a:sym typeface="Verdana"/>
              </a:rPr>
              <a:t>Rumori che fanno sottofondo per le stelle</a:t>
            </a:r>
            <a:endParaRPr sz="115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sz="115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 sz="1150">
                <a:solidFill>
                  <a:schemeClr val="dk1"/>
                </a:solidFill>
                <a:latin typeface="Verdana"/>
                <a:ea typeface="Verdana"/>
                <a:cs typeface="Verdana"/>
                <a:sym typeface="Verdana"/>
              </a:rPr>
              <a:t>Lo spazio cosmico si sta ingrandendo</a:t>
            </a:r>
            <a:endParaRPr sz="115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sz="115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 sz="1150">
                <a:solidFill>
                  <a:schemeClr val="dk1"/>
                </a:solidFill>
                <a:latin typeface="Verdana"/>
                <a:ea typeface="Verdana"/>
                <a:cs typeface="Verdana"/>
                <a:sym typeface="Verdana"/>
              </a:rPr>
              <a:t>E le galassie si allontanano</a:t>
            </a:r>
            <a:endParaRPr sz="115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 sz="1150">
                <a:solidFill>
                  <a:schemeClr val="dk1"/>
                </a:solidFill>
                <a:latin typeface="Verdana"/>
                <a:ea typeface="Verdana"/>
                <a:cs typeface="Verdana"/>
                <a:sym typeface="Verdana"/>
              </a:rPr>
              <a:t>Ti accorgi di come vola bassa la mia mente</a:t>
            </a:r>
            <a:endParaRPr sz="115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sz="115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 sz="1150">
                <a:solidFill>
                  <a:schemeClr val="dk1"/>
                </a:solidFill>
                <a:latin typeface="Verdana"/>
                <a:ea typeface="Verdana"/>
                <a:cs typeface="Verdana"/>
                <a:sym typeface="Verdana"/>
              </a:rPr>
              <a:t>È colpa dei pensieri associativi</a:t>
            </a:r>
            <a:endParaRPr sz="1150">
              <a:solidFill>
                <a:schemeClr val="dk1"/>
              </a:solidFill>
              <a:latin typeface="Verdana"/>
              <a:ea typeface="Verdana"/>
              <a:cs typeface="Verdana"/>
              <a:sym typeface="Verdana"/>
            </a:endParaRPr>
          </a:p>
          <a:p>
            <a:pPr indent="0" lvl="0" marL="0" rtl="0" algn="l">
              <a:lnSpc>
                <a:spcPct val="100000"/>
              </a:lnSpc>
              <a:spcBef>
                <a:spcPts val="0"/>
              </a:spcBef>
              <a:spcAft>
                <a:spcPts val="0"/>
              </a:spcAft>
              <a:buNone/>
            </a:pPr>
            <a:r>
              <a:rPr lang="en" sz="1150">
                <a:solidFill>
                  <a:schemeClr val="dk1"/>
                </a:solidFill>
                <a:latin typeface="Verdana"/>
                <a:ea typeface="Verdana"/>
                <a:cs typeface="Verdana"/>
                <a:sym typeface="Verdana"/>
              </a:rPr>
              <a:t>Se non riesco a stare adesso qui</a:t>
            </a:r>
            <a:endParaRPr sz="1500">
              <a:solidFill>
                <a:schemeClr val="dk1"/>
              </a:solidFill>
              <a:latin typeface="Verdana"/>
              <a:ea typeface="Verdana"/>
              <a:cs typeface="Verdana"/>
              <a:sym typeface="Verdana"/>
            </a:endParaRPr>
          </a:p>
        </p:txBody>
      </p:sp>
      <p:sp>
        <p:nvSpPr>
          <p:cNvPr id="229" name="Google Shape;229;p27"/>
          <p:cNvSpPr txBox="1"/>
          <p:nvPr/>
        </p:nvSpPr>
        <p:spPr>
          <a:xfrm>
            <a:off x="6454150" y="189750"/>
            <a:ext cx="2552700" cy="4225200"/>
          </a:xfrm>
          <a:prstGeom prst="rect">
            <a:avLst/>
          </a:prstGeom>
          <a:noFill/>
          <a:ln cap="flat" cmpd="sng" w="19050">
            <a:solidFill>
              <a:srgbClr val="FF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050">
                <a:solidFill>
                  <a:srgbClr val="202124"/>
                </a:solidFill>
                <a:latin typeface="Roboto"/>
                <a:ea typeface="Roboto"/>
                <a:cs typeface="Roboto"/>
                <a:sym typeface="Roboto"/>
              </a:rPr>
              <a:t>Time changes many things in life</a:t>
            </a:r>
            <a:endParaRPr sz="1050">
              <a:solidFill>
                <a:srgbClr val="202124"/>
              </a:solidFill>
              <a:latin typeface="Roboto"/>
              <a:ea typeface="Roboto"/>
              <a:cs typeface="Roboto"/>
              <a:sym typeface="Roboto"/>
            </a:endParaRPr>
          </a:p>
          <a:p>
            <a:pPr indent="0" lvl="0" marL="0" rtl="0" algn="l">
              <a:lnSpc>
                <a:spcPct val="100000"/>
              </a:lnSpc>
              <a:spcBef>
                <a:spcPts val="0"/>
              </a:spcBef>
              <a:spcAft>
                <a:spcPts val="0"/>
              </a:spcAft>
              <a:buNone/>
            </a:pPr>
            <a:r>
              <a:rPr lang="en" sz="1050">
                <a:solidFill>
                  <a:srgbClr val="202124"/>
                </a:solidFill>
                <a:latin typeface="Roboto"/>
                <a:ea typeface="Roboto"/>
                <a:cs typeface="Roboto"/>
                <a:sym typeface="Roboto"/>
              </a:rPr>
              <a:t>Meaning, friendship, opinions</a:t>
            </a:r>
            <a:endParaRPr sz="1050">
              <a:solidFill>
                <a:srgbClr val="202124"/>
              </a:solidFill>
              <a:latin typeface="Roboto"/>
              <a:ea typeface="Roboto"/>
              <a:cs typeface="Roboto"/>
              <a:sym typeface="Roboto"/>
            </a:endParaRPr>
          </a:p>
          <a:p>
            <a:pPr indent="0" lvl="0" marL="0" rtl="0" algn="l">
              <a:lnSpc>
                <a:spcPct val="100000"/>
              </a:lnSpc>
              <a:spcBef>
                <a:spcPts val="0"/>
              </a:spcBef>
              <a:spcAft>
                <a:spcPts val="0"/>
              </a:spcAft>
              <a:buNone/>
            </a:pPr>
            <a:r>
              <a:t/>
            </a:r>
            <a:endParaRPr sz="1050">
              <a:solidFill>
                <a:srgbClr val="202124"/>
              </a:solidFill>
              <a:latin typeface="Roboto"/>
              <a:ea typeface="Roboto"/>
              <a:cs typeface="Roboto"/>
              <a:sym typeface="Roboto"/>
            </a:endParaRPr>
          </a:p>
          <a:p>
            <a:pPr indent="0" lvl="0" marL="0" rtl="0" algn="l">
              <a:lnSpc>
                <a:spcPct val="100000"/>
              </a:lnSpc>
              <a:spcBef>
                <a:spcPts val="0"/>
              </a:spcBef>
              <a:spcAft>
                <a:spcPts val="0"/>
              </a:spcAft>
              <a:buNone/>
            </a:pPr>
            <a:r>
              <a:rPr lang="en" sz="1050">
                <a:solidFill>
                  <a:srgbClr val="202124"/>
                </a:solidFill>
                <a:latin typeface="Roboto"/>
                <a:ea typeface="Roboto"/>
                <a:cs typeface="Roboto"/>
                <a:sym typeface="Roboto"/>
              </a:rPr>
              <a:t>What a desire to change that is in me</a:t>
            </a:r>
            <a:endParaRPr sz="1050">
              <a:solidFill>
                <a:srgbClr val="70757A"/>
              </a:solidFill>
              <a:latin typeface="Roboto"/>
              <a:ea typeface="Roboto"/>
              <a:cs typeface="Roboto"/>
              <a:sym typeface="Roboto"/>
            </a:endParaRPr>
          </a:p>
          <a:p>
            <a:pPr indent="0" lvl="0" marL="0" rtl="0" algn="l">
              <a:lnSpc>
                <a:spcPct val="100000"/>
              </a:lnSpc>
              <a:spcBef>
                <a:spcPts val="0"/>
              </a:spcBef>
              <a:spcAft>
                <a:spcPts val="0"/>
              </a:spcAft>
              <a:buNone/>
            </a:pPr>
            <a:r>
              <a:rPr lang="en" sz="1050">
                <a:solidFill>
                  <a:srgbClr val="202124"/>
                </a:solidFill>
                <a:latin typeface="Roboto"/>
                <a:ea typeface="Roboto"/>
                <a:cs typeface="Roboto"/>
                <a:sym typeface="Roboto"/>
              </a:rPr>
              <a:t>One feels the</a:t>
            </a:r>
            <a:r>
              <a:rPr lang="en" sz="1050">
                <a:solidFill>
                  <a:srgbClr val="202124"/>
                </a:solidFill>
                <a:latin typeface="Roboto"/>
                <a:ea typeface="Roboto"/>
                <a:cs typeface="Roboto"/>
                <a:sym typeface="Roboto"/>
              </a:rPr>
              <a:t> need to evolve</a:t>
            </a:r>
            <a:endParaRPr sz="1050">
              <a:solidFill>
                <a:srgbClr val="70757A"/>
              </a:solidFill>
              <a:latin typeface="Roboto"/>
              <a:ea typeface="Roboto"/>
              <a:cs typeface="Roboto"/>
              <a:sym typeface="Roboto"/>
            </a:endParaRPr>
          </a:p>
          <a:p>
            <a:pPr indent="0" lvl="0" marL="0" rtl="0" algn="l">
              <a:lnSpc>
                <a:spcPct val="100000"/>
              </a:lnSpc>
              <a:spcBef>
                <a:spcPts val="0"/>
              </a:spcBef>
              <a:spcAft>
                <a:spcPts val="0"/>
              </a:spcAft>
              <a:buNone/>
            </a:pPr>
            <a:r>
              <a:t/>
            </a:r>
            <a:endParaRPr sz="1050">
              <a:solidFill>
                <a:srgbClr val="202124"/>
              </a:solidFill>
              <a:latin typeface="Roboto"/>
              <a:ea typeface="Roboto"/>
              <a:cs typeface="Roboto"/>
              <a:sym typeface="Roboto"/>
            </a:endParaRPr>
          </a:p>
          <a:p>
            <a:pPr indent="0" lvl="0" marL="0" rtl="0" algn="l">
              <a:lnSpc>
                <a:spcPct val="100000"/>
              </a:lnSpc>
              <a:spcBef>
                <a:spcPts val="0"/>
              </a:spcBef>
              <a:spcAft>
                <a:spcPts val="0"/>
              </a:spcAft>
              <a:buNone/>
            </a:pPr>
            <a:r>
              <a:rPr lang="en" sz="1050">
                <a:solidFill>
                  <a:srgbClr val="202124"/>
                </a:solidFill>
                <a:latin typeface="Roboto"/>
                <a:ea typeface="Roboto"/>
                <a:cs typeface="Roboto"/>
                <a:sym typeface="Roboto"/>
              </a:rPr>
              <a:t>Unhooked from the common rules</a:t>
            </a:r>
            <a:endParaRPr sz="1050">
              <a:solidFill>
                <a:srgbClr val="202124"/>
              </a:solidFill>
              <a:latin typeface="Roboto"/>
              <a:ea typeface="Roboto"/>
              <a:cs typeface="Roboto"/>
              <a:sym typeface="Roboto"/>
            </a:endParaRPr>
          </a:p>
          <a:p>
            <a:pPr indent="0" lvl="0" marL="0" rtl="0" algn="l">
              <a:lnSpc>
                <a:spcPct val="100000"/>
              </a:lnSpc>
              <a:spcBef>
                <a:spcPts val="0"/>
              </a:spcBef>
              <a:spcAft>
                <a:spcPts val="0"/>
              </a:spcAft>
              <a:buNone/>
            </a:pPr>
            <a:r>
              <a:rPr lang="en" sz="1050">
                <a:solidFill>
                  <a:srgbClr val="202124"/>
                </a:solidFill>
                <a:latin typeface="Roboto"/>
                <a:ea typeface="Roboto"/>
                <a:cs typeface="Roboto"/>
                <a:sym typeface="Roboto"/>
              </a:rPr>
              <a:t>From this false personality</a:t>
            </a:r>
            <a:endParaRPr sz="1050">
              <a:solidFill>
                <a:srgbClr val="202124"/>
              </a:solidFill>
              <a:latin typeface="Roboto"/>
              <a:ea typeface="Roboto"/>
              <a:cs typeface="Roboto"/>
              <a:sym typeface="Roboto"/>
            </a:endParaRPr>
          </a:p>
          <a:p>
            <a:pPr indent="0" lvl="0" marL="0" rtl="0" algn="l">
              <a:lnSpc>
                <a:spcPct val="100000"/>
              </a:lnSpc>
              <a:spcBef>
                <a:spcPts val="0"/>
              </a:spcBef>
              <a:spcAft>
                <a:spcPts val="0"/>
              </a:spcAft>
              <a:buNone/>
            </a:pPr>
            <a:r>
              <a:t/>
            </a:r>
            <a:endParaRPr sz="1050">
              <a:solidFill>
                <a:srgbClr val="202124"/>
              </a:solidFill>
              <a:latin typeface="Roboto"/>
              <a:ea typeface="Roboto"/>
              <a:cs typeface="Roboto"/>
              <a:sym typeface="Roboto"/>
            </a:endParaRPr>
          </a:p>
          <a:p>
            <a:pPr indent="0" lvl="0" marL="0" rtl="0" algn="l">
              <a:lnSpc>
                <a:spcPct val="100000"/>
              </a:lnSpc>
              <a:spcBef>
                <a:spcPts val="0"/>
              </a:spcBef>
              <a:spcAft>
                <a:spcPts val="0"/>
              </a:spcAft>
              <a:buNone/>
            </a:pPr>
            <a:r>
              <a:rPr lang="en" sz="1050">
                <a:solidFill>
                  <a:srgbClr val="202124"/>
                </a:solidFill>
                <a:latin typeface="Roboto"/>
                <a:ea typeface="Roboto"/>
                <a:cs typeface="Roboto"/>
                <a:sym typeface="Roboto"/>
              </a:rPr>
              <a:t>Signs of life in courtyards and homes at dusk</a:t>
            </a:r>
            <a:endParaRPr sz="1050">
              <a:solidFill>
                <a:srgbClr val="70757A"/>
              </a:solidFill>
              <a:latin typeface="Roboto"/>
              <a:ea typeface="Roboto"/>
              <a:cs typeface="Roboto"/>
              <a:sym typeface="Roboto"/>
            </a:endParaRPr>
          </a:p>
          <a:p>
            <a:pPr indent="0" lvl="0" marL="0" rtl="0" algn="l">
              <a:lnSpc>
                <a:spcPct val="100000"/>
              </a:lnSpc>
              <a:spcBef>
                <a:spcPts val="0"/>
              </a:spcBef>
              <a:spcAft>
                <a:spcPts val="0"/>
              </a:spcAft>
              <a:buNone/>
            </a:pPr>
            <a:r>
              <a:t/>
            </a:r>
            <a:endParaRPr sz="1050">
              <a:solidFill>
                <a:srgbClr val="202124"/>
              </a:solidFill>
              <a:latin typeface="Roboto"/>
              <a:ea typeface="Roboto"/>
              <a:cs typeface="Roboto"/>
              <a:sym typeface="Roboto"/>
            </a:endParaRPr>
          </a:p>
          <a:p>
            <a:pPr indent="0" lvl="0" marL="0" rtl="0" algn="l">
              <a:lnSpc>
                <a:spcPct val="100000"/>
              </a:lnSpc>
              <a:spcBef>
                <a:spcPts val="0"/>
              </a:spcBef>
              <a:spcAft>
                <a:spcPts val="0"/>
              </a:spcAft>
              <a:buNone/>
            </a:pPr>
            <a:r>
              <a:t/>
            </a:r>
            <a:endParaRPr sz="1050">
              <a:solidFill>
                <a:srgbClr val="202124"/>
              </a:solidFill>
              <a:latin typeface="Roboto"/>
              <a:ea typeface="Roboto"/>
              <a:cs typeface="Roboto"/>
              <a:sym typeface="Roboto"/>
            </a:endParaRPr>
          </a:p>
          <a:p>
            <a:pPr indent="0" lvl="0" marL="0" rtl="0" algn="l">
              <a:lnSpc>
                <a:spcPct val="100000"/>
              </a:lnSpc>
              <a:spcBef>
                <a:spcPts val="0"/>
              </a:spcBef>
              <a:spcAft>
                <a:spcPts val="0"/>
              </a:spcAft>
              <a:buNone/>
            </a:pPr>
            <a:r>
              <a:rPr lang="en" sz="1050">
                <a:solidFill>
                  <a:srgbClr val="202124"/>
                </a:solidFill>
                <a:latin typeface="Roboto"/>
                <a:ea typeface="Roboto"/>
                <a:cs typeface="Roboto"/>
                <a:sym typeface="Roboto"/>
              </a:rPr>
              <a:t>The lights remind you of</a:t>
            </a:r>
            <a:endParaRPr sz="1050">
              <a:solidFill>
                <a:srgbClr val="202124"/>
              </a:solidFill>
              <a:latin typeface="Roboto"/>
              <a:ea typeface="Roboto"/>
              <a:cs typeface="Roboto"/>
              <a:sym typeface="Roboto"/>
            </a:endParaRPr>
          </a:p>
          <a:p>
            <a:pPr indent="0" lvl="0" marL="0" rtl="0" algn="l">
              <a:lnSpc>
                <a:spcPct val="100000"/>
              </a:lnSpc>
              <a:spcBef>
                <a:spcPts val="0"/>
              </a:spcBef>
              <a:spcAft>
                <a:spcPts val="0"/>
              </a:spcAft>
              <a:buNone/>
            </a:pPr>
            <a:r>
              <a:rPr lang="en" sz="1050">
                <a:solidFill>
                  <a:srgbClr val="202124"/>
                </a:solidFill>
                <a:latin typeface="Roboto"/>
                <a:ea typeface="Roboto"/>
                <a:cs typeface="Roboto"/>
                <a:sym typeface="Roboto"/>
              </a:rPr>
              <a:t>the celestial mechanics</a:t>
            </a:r>
            <a:endParaRPr sz="1050">
              <a:solidFill>
                <a:srgbClr val="202124"/>
              </a:solidFill>
              <a:latin typeface="Roboto"/>
              <a:ea typeface="Roboto"/>
              <a:cs typeface="Roboto"/>
              <a:sym typeface="Roboto"/>
            </a:endParaRPr>
          </a:p>
          <a:p>
            <a:pPr indent="0" lvl="0" marL="0" rtl="0" algn="l">
              <a:lnSpc>
                <a:spcPct val="100000"/>
              </a:lnSpc>
              <a:spcBef>
                <a:spcPts val="0"/>
              </a:spcBef>
              <a:spcAft>
                <a:spcPts val="0"/>
              </a:spcAft>
              <a:buNone/>
            </a:pPr>
            <a:r>
              <a:t/>
            </a:r>
            <a:endParaRPr sz="1050">
              <a:solidFill>
                <a:srgbClr val="202124"/>
              </a:solidFill>
              <a:latin typeface="Roboto"/>
              <a:ea typeface="Roboto"/>
              <a:cs typeface="Roboto"/>
              <a:sym typeface="Roboto"/>
            </a:endParaRPr>
          </a:p>
          <a:p>
            <a:pPr indent="0" lvl="0" marL="0" rtl="0" algn="l">
              <a:lnSpc>
                <a:spcPct val="100000"/>
              </a:lnSpc>
              <a:spcBef>
                <a:spcPts val="0"/>
              </a:spcBef>
              <a:spcAft>
                <a:spcPts val="0"/>
              </a:spcAft>
              <a:buNone/>
            </a:pPr>
            <a:r>
              <a:rPr lang="en" sz="1050">
                <a:solidFill>
                  <a:srgbClr val="202124"/>
                </a:solidFill>
                <a:latin typeface="Roboto"/>
                <a:ea typeface="Roboto"/>
                <a:cs typeface="Roboto"/>
                <a:sym typeface="Roboto"/>
              </a:rPr>
              <a:t>Noises as the background for the stars</a:t>
            </a:r>
            <a:endParaRPr sz="1050">
              <a:solidFill>
                <a:srgbClr val="202124"/>
              </a:solidFill>
              <a:latin typeface="Roboto"/>
              <a:ea typeface="Roboto"/>
              <a:cs typeface="Roboto"/>
              <a:sym typeface="Roboto"/>
            </a:endParaRPr>
          </a:p>
          <a:p>
            <a:pPr indent="0" lvl="0" marL="0" rtl="0" algn="l">
              <a:lnSpc>
                <a:spcPct val="100000"/>
              </a:lnSpc>
              <a:spcBef>
                <a:spcPts val="0"/>
              </a:spcBef>
              <a:spcAft>
                <a:spcPts val="0"/>
              </a:spcAft>
              <a:buNone/>
            </a:pPr>
            <a:r>
              <a:t/>
            </a:r>
            <a:endParaRPr sz="1050">
              <a:solidFill>
                <a:srgbClr val="202124"/>
              </a:solidFill>
              <a:latin typeface="Roboto"/>
              <a:ea typeface="Roboto"/>
              <a:cs typeface="Roboto"/>
              <a:sym typeface="Roboto"/>
            </a:endParaRPr>
          </a:p>
          <a:p>
            <a:pPr indent="0" lvl="0" marL="0" rtl="0" algn="l">
              <a:lnSpc>
                <a:spcPct val="100000"/>
              </a:lnSpc>
              <a:spcBef>
                <a:spcPts val="0"/>
              </a:spcBef>
              <a:spcAft>
                <a:spcPts val="0"/>
              </a:spcAft>
              <a:buNone/>
            </a:pPr>
            <a:r>
              <a:rPr lang="en" sz="1050">
                <a:solidFill>
                  <a:srgbClr val="202124"/>
                </a:solidFill>
                <a:latin typeface="Roboto"/>
                <a:ea typeface="Roboto"/>
                <a:cs typeface="Roboto"/>
                <a:sym typeface="Roboto"/>
              </a:rPr>
              <a:t>Interstellar space is getting larger</a:t>
            </a:r>
            <a:endParaRPr sz="1050">
              <a:solidFill>
                <a:srgbClr val="70757A"/>
              </a:solidFill>
              <a:latin typeface="Roboto"/>
              <a:ea typeface="Roboto"/>
              <a:cs typeface="Roboto"/>
              <a:sym typeface="Roboto"/>
            </a:endParaRPr>
          </a:p>
          <a:p>
            <a:pPr indent="0" lvl="0" marL="0" rtl="0" algn="l">
              <a:lnSpc>
                <a:spcPct val="100000"/>
              </a:lnSpc>
              <a:spcBef>
                <a:spcPts val="0"/>
              </a:spcBef>
              <a:spcAft>
                <a:spcPts val="0"/>
              </a:spcAft>
              <a:buNone/>
            </a:pPr>
            <a:r>
              <a:t/>
            </a:r>
            <a:endParaRPr sz="1050">
              <a:solidFill>
                <a:srgbClr val="202124"/>
              </a:solidFill>
              <a:latin typeface="Roboto"/>
              <a:ea typeface="Roboto"/>
              <a:cs typeface="Roboto"/>
              <a:sym typeface="Roboto"/>
            </a:endParaRPr>
          </a:p>
          <a:p>
            <a:pPr indent="0" lvl="0" marL="0" rtl="0" algn="l">
              <a:lnSpc>
                <a:spcPct val="100000"/>
              </a:lnSpc>
              <a:spcBef>
                <a:spcPts val="0"/>
              </a:spcBef>
              <a:spcAft>
                <a:spcPts val="0"/>
              </a:spcAft>
              <a:buNone/>
            </a:pPr>
            <a:r>
              <a:rPr lang="en" sz="1050">
                <a:solidFill>
                  <a:srgbClr val="202124"/>
                </a:solidFill>
                <a:latin typeface="Roboto"/>
                <a:ea typeface="Roboto"/>
                <a:cs typeface="Roboto"/>
                <a:sym typeface="Roboto"/>
              </a:rPr>
              <a:t>And the galaxies move away</a:t>
            </a:r>
            <a:endParaRPr sz="1050">
              <a:solidFill>
                <a:srgbClr val="202124"/>
              </a:solidFill>
              <a:latin typeface="Roboto"/>
              <a:ea typeface="Roboto"/>
              <a:cs typeface="Roboto"/>
              <a:sym typeface="Roboto"/>
            </a:endParaRPr>
          </a:p>
          <a:p>
            <a:pPr indent="0" lvl="0" marL="0" rtl="0" algn="l">
              <a:lnSpc>
                <a:spcPct val="100000"/>
              </a:lnSpc>
              <a:spcBef>
                <a:spcPts val="0"/>
              </a:spcBef>
              <a:spcAft>
                <a:spcPts val="0"/>
              </a:spcAft>
              <a:buNone/>
            </a:pPr>
            <a:r>
              <a:rPr lang="en" sz="1050">
                <a:solidFill>
                  <a:srgbClr val="202124"/>
                </a:solidFill>
                <a:latin typeface="Roboto"/>
                <a:ea typeface="Roboto"/>
                <a:cs typeface="Roboto"/>
                <a:sym typeface="Roboto"/>
              </a:rPr>
              <a:t>You notice how low my mind flies</a:t>
            </a:r>
            <a:endParaRPr sz="1050">
              <a:solidFill>
                <a:srgbClr val="70757A"/>
              </a:solidFill>
              <a:latin typeface="Roboto"/>
              <a:ea typeface="Roboto"/>
              <a:cs typeface="Roboto"/>
              <a:sym typeface="Roboto"/>
            </a:endParaRPr>
          </a:p>
          <a:p>
            <a:pPr indent="0" lvl="0" marL="0" rtl="0" algn="l">
              <a:lnSpc>
                <a:spcPct val="100000"/>
              </a:lnSpc>
              <a:spcBef>
                <a:spcPts val="0"/>
              </a:spcBef>
              <a:spcAft>
                <a:spcPts val="0"/>
              </a:spcAft>
              <a:buNone/>
            </a:pPr>
            <a:r>
              <a:t/>
            </a:r>
            <a:endParaRPr sz="1050">
              <a:solidFill>
                <a:srgbClr val="202124"/>
              </a:solidFill>
              <a:latin typeface="Roboto"/>
              <a:ea typeface="Roboto"/>
              <a:cs typeface="Roboto"/>
              <a:sym typeface="Roboto"/>
            </a:endParaRPr>
          </a:p>
          <a:p>
            <a:pPr indent="0" lvl="0" marL="0" rtl="0" algn="l">
              <a:lnSpc>
                <a:spcPct val="100000"/>
              </a:lnSpc>
              <a:spcBef>
                <a:spcPts val="0"/>
              </a:spcBef>
              <a:spcAft>
                <a:spcPts val="0"/>
              </a:spcAft>
              <a:buNone/>
            </a:pPr>
            <a:r>
              <a:rPr lang="en" sz="1050">
                <a:solidFill>
                  <a:srgbClr val="202124"/>
                </a:solidFill>
                <a:latin typeface="Roboto"/>
                <a:ea typeface="Roboto"/>
                <a:cs typeface="Roboto"/>
                <a:sym typeface="Roboto"/>
              </a:rPr>
              <a:t>It is the fault of associative thoughts</a:t>
            </a:r>
            <a:endParaRPr sz="1050">
              <a:solidFill>
                <a:srgbClr val="70757A"/>
              </a:solidFill>
              <a:latin typeface="Roboto"/>
              <a:ea typeface="Roboto"/>
              <a:cs typeface="Roboto"/>
              <a:sym typeface="Roboto"/>
            </a:endParaRPr>
          </a:p>
          <a:p>
            <a:pPr indent="0" lvl="0" marL="0" rtl="0" algn="l">
              <a:lnSpc>
                <a:spcPct val="100000"/>
              </a:lnSpc>
              <a:spcBef>
                <a:spcPts val="0"/>
              </a:spcBef>
              <a:spcAft>
                <a:spcPts val="0"/>
              </a:spcAft>
              <a:buNone/>
            </a:pPr>
            <a:r>
              <a:rPr lang="en" sz="1050">
                <a:solidFill>
                  <a:srgbClr val="202124"/>
                </a:solidFill>
                <a:latin typeface="Roboto"/>
                <a:ea typeface="Roboto"/>
                <a:cs typeface="Roboto"/>
                <a:sym typeface="Roboto"/>
              </a:rPr>
              <a:t>If I can't stay here right now</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10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F41">
            <a:alpha val="15639"/>
          </a:srgbClr>
        </a:solidFill>
      </p:bgPr>
    </p:bg>
    <p:spTree>
      <p:nvGrpSpPr>
        <p:cNvPr id="65" name="Shape 65"/>
        <p:cNvGrpSpPr/>
        <p:nvPr/>
      </p:nvGrpSpPr>
      <p:grpSpPr>
        <a:xfrm>
          <a:off x="0" y="0"/>
          <a:ext cx="0" cy="0"/>
          <a:chOff x="0" y="0"/>
          <a:chExt cx="0" cy="0"/>
        </a:xfrm>
      </p:grpSpPr>
      <p:sp>
        <p:nvSpPr>
          <p:cNvPr id="66" name="Google Shape;66;p14"/>
          <p:cNvSpPr txBox="1"/>
          <p:nvPr>
            <p:ph type="title"/>
          </p:nvPr>
        </p:nvSpPr>
        <p:spPr>
          <a:xfrm>
            <a:off x="478575" y="21650"/>
            <a:ext cx="4398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La famiglia italiana moderna.</a:t>
            </a:r>
            <a:endParaRPr/>
          </a:p>
        </p:txBody>
      </p:sp>
      <p:sp>
        <p:nvSpPr>
          <p:cNvPr id="67" name="Google Shape;67;p14"/>
          <p:cNvSpPr txBox="1"/>
          <p:nvPr>
            <p:ph idx="1" type="body"/>
          </p:nvPr>
        </p:nvSpPr>
        <p:spPr>
          <a:xfrm>
            <a:off x="136150" y="478675"/>
            <a:ext cx="5010900" cy="46263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80000"/>
              </a:lnSpc>
              <a:spcBef>
                <a:spcPts val="0"/>
              </a:spcBef>
              <a:spcAft>
                <a:spcPts val="0"/>
              </a:spcAft>
              <a:buSzPts val="725"/>
              <a:buNone/>
            </a:pPr>
            <a:r>
              <a:rPr lang="en" sz="1200">
                <a:solidFill>
                  <a:schemeClr val="dk1"/>
                </a:solidFill>
              </a:rPr>
              <a:t>Negl</a:t>
            </a:r>
            <a:r>
              <a:rPr lang="en" sz="1200" u="sng">
                <a:solidFill>
                  <a:schemeClr val="dk1"/>
                </a:solidFill>
              </a:rPr>
              <a:t>i u</a:t>
            </a:r>
            <a:r>
              <a:rPr lang="en" sz="1200">
                <a:solidFill>
                  <a:schemeClr val="dk1"/>
                </a:solidFill>
              </a:rPr>
              <a:t>ltimi 150 (centocinquant</a:t>
            </a:r>
            <a:r>
              <a:rPr lang="en" sz="1200" u="sng">
                <a:solidFill>
                  <a:schemeClr val="dk1"/>
                </a:solidFill>
              </a:rPr>
              <a:t>a) a</a:t>
            </a:r>
            <a:r>
              <a:rPr lang="en" sz="1200">
                <a:solidFill>
                  <a:schemeClr val="dk1"/>
                </a:solidFill>
              </a:rPr>
              <a:t>nni la famigli</a:t>
            </a:r>
            <a:r>
              <a:rPr lang="en" sz="1200" u="sng">
                <a:solidFill>
                  <a:schemeClr val="dk1"/>
                </a:solidFill>
              </a:rPr>
              <a:t>a i</a:t>
            </a:r>
            <a:r>
              <a:rPr lang="en" sz="1200">
                <a:solidFill>
                  <a:schemeClr val="dk1"/>
                </a:solidFill>
              </a:rPr>
              <a:t>taliana </a:t>
            </a:r>
            <a:r>
              <a:rPr lang="en" sz="1200" u="sng">
                <a:solidFill>
                  <a:schemeClr val="dk1"/>
                </a:solidFill>
              </a:rPr>
              <a:t>è c</a:t>
            </a:r>
            <a:r>
              <a:rPr lang="en" sz="1200">
                <a:solidFill>
                  <a:schemeClr val="dk1"/>
                </a:solidFill>
              </a:rPr>
              <a:t>ambiata profondamente. </a:t>
            </a:r>
            <a:endParaRPr sz="1200">
              <a:solidFill>
                <a:schemeClr val="dk1"/>
              </a:solidFill>
            </a:endParaRPr>
          </a:p>
          <a:p>
            <a:pPr indent="0" lvl="0" marL="0" rtl="0" algn="l">
              <a:lnSpc>
                <a:spcPct val="80000"/>
              </a:lnSpc>
              <a:spcBef>
                <a:spcPts val="1000"/>
              </a:spcBef>
              <a:spcAft>
                <a:spcPts val="0"/>
              </a:spcAft>
              <a:buSzPts val="725"/>
              <a:buNone/>
            </a:pPr>
            <a:r>
              <a:rPr lang="en" sz="1200">
                <a:solidFill>
                  <a:schemeClr val="dk1"/>
                </a:solidFill>
              </a:rPr>
              <a:t>I</a:t>
            </a:r>
            <a:r>
              <a:rPr b="1" lang="en" sz="1200">
                <a:solidFill>
                  <a:schemeClr val="dk1"/>
                </a:solidFill>
              </a:rPr>
              <a:t>n(m) p</a:t>
            </a:r>
            <a:r>
              <a:rPr lang="en" sz="1200">
                <a:solidFill>
                  <a:schemeClr val="dk1"/>
                </a:solidFill>
              </a:rPr>
              <a:t>assato, era formata </a:t>
            </a:r>
            <a:r>
              <a:rPr lang="en" sz="1200" u="sng">
                <a:solidFill>
                  <a:schemeClr val="dk1"/>
                </a:solidFill>
              </a:rPr>
              <a:t>da t</a:t>
            </a:r>
            <a:r>
              <a:rPr lang="en" sz="1200">
                <a:solidFill>
                  <a:schemeClr val="dk1"/>
                </a:solidFill>
              </a:rPr>
              <a:t>ante persone: </a:t>
            </a:r>
            <a:r>
              <a:rPr b="1" lang="en" sz="1200">
                <a:solidFill>
                  <a:schemeClr val="dk1"/>
                </a:solidFill>
              </a:rPr>
              <a:t>genitor</a:t>
            </a:r>
            <a:r>
              <a:rPr b="1" lang="en" sz="1200" u="sng">
                <a:solidFill>
                  <a:schemeClr val="dk1"/>
                </a:solidFill>
              </a:rPr>
              <a:t>i</a:t>
            </a:r>
            <a:r>
              <a:rPr lang="en" sz="1200" u="sng">
                <a:solidFill>
                  <a:schemeClr val="dk1"/>
                </a:solidFill>
              </a:rPr>
              <a:t> </a:t>
            </a:r>
            <a:r>
              <a:rPr b="1" lang="en" sz="1200" u="sng">
                <a:solidFill>
                  <a:schemeClr val="dk1"/>
                </a:solidFill>
              </a:rPr>
              <a:t>a</a:t>
            </a:r>
            <a:r>
              <a:rPr b="1" lang="en" sz="1200">
                <a:solidFill>
                  <a:schemeClr val="dk1"/>
                </a:solidFill>
              </a:rPr>
              <a:t>nziani</a:t>
            </a:r>
            <a:r>
              <a:rPr lang="en" sz="1200">
                <a:solidFill>
                  <a:schemeClr val="dk1"/>
                </a:solidFill>
              </a:rPr>
              <a:t>, </a:t>
            </a:r>
            <a:r>
              <a:rPr b="1" lang="en" sz="1200">
                <a:solidFill>
                  <a:schemeClr val="dk1"/>
                </a:solidFill>
              </a:rPr>
              <a:t>figli</a:t>
            </a:r>
            <a:r>
              <a:rPr lang="en" sz="1200">
                <a:solidFill>
                  <a:schemeClr val="dk1"/>
                </a:solidFill>
              </a:rPr>
              <a:t> sposati, </a:t>
            </a:r>
            <a:r>
              <a:rPr b="1" lang="en" sz="1200">
                <a:solidFill>
                  <a:schemeClr val="dk1"/>
                </a:solidFill>
              </a:rPr>
              <a:t>nipoti</a:t>
            </a:r>
            <a:r>
              <a:rPr lang="en" sz="1200">
                <a:solidFill>
                  <a:schemeClr val="dk1"/>
                </a:solidFill>
              </a:rPr>
              <a:t>, </a:t>
            </a:r>
            <a:r>
              <a:rPr b="1" lang="en" sz="1200">
                <a:solidFill>
                  <a:schemeClr val="dk1"/>
                </a:solidFill>
              </a:rPr>
              <a:t>zii</a:t>
            </a:r>
            <a:r>
              <a:rPr lang="en" sz="1200">
                <a:solidFill>
                  <a:schemeClr val="dk1"/>
                </a:solidFill>
              </a:rPr>
              <a:t> </a:t>
            </a:r>
            <a:r>
              <a:rPr lang="en" sz="1200" u="sng">
                <a:solidFill>
                  <a:schemeClr val="dk1"/>
                </a:solidFill>
              </a:rPr>
              <a:t>e </a:t>
            </a:r>
            <a:r>
              <a:rPr b="1" lang="en" sz="1200" u="sng">
                <a:solidFill>
                  <a:schemeClr val="dk1"/>
                </a:solidFill>
              </a:rPr>
              <a:t>c</a:t>
            </a:r>
            <a:r>
              <a:rPr b="1" lang="en" sz="1200">
                <a:solidFill>
                  <a:schemeClr val="dk1"/>
                </a:solidFill>
              </a:rPr>
              <a:t>ugini</a:t>
            </a:r>
            <a:r>
              <a:rPr lang="en" sz="1200">
                <a:solidFill>
                  <a:schemeClr val="dk1"/>
                </a:solidFill>
              </a:rPr>
              <a:t>. </a:t>
            </a:r>
            <a:endParaRPr sz="1200">
              <a:solidFill>
                <a:schemeClr val="dk1"/>
              </a:solidFill>
            </a:endParaRPr>
          </a:p>
          <a:p>
            <a:pPr indent="0" lvl="0" marL="0" rtl="0" algn="l">
              <a:lnSpc>
                <a:spcPct val="80000"/>
              </a:lnSpc>
              <a:spcBef>
                <a:spcPts val="1000"/>
              </a:spcBef>
              <a:spcAft>
                <a:spcPts val="0"/>
              </a:spcAft>
              <a:buSzPts val="725"/>
              <a:buNone/>
            </a:pPr>
            <a:r>
              <a:rPr lang="en" sz="1200">
                <a:solidFill>
                  <a:schemeClr val="dk1"/>
                </a:solidFill>
              </a:rPr>
              <a:t>Tutti vivevan</a:t>
            </a:r>
            <a:r>
              <a:rPr lang="en" sz="1200" u="sng">
                <a:solidFill>
                  <a:schemeClr val="dk1"/>
                </a:solidFill>
              </a:rPr>
              <a:t>o in</a:t>
            </a:r>
            <a:r>
              <a:rPr lang="en" sz="1200">
                <a:solidFill>
                  <a:schemeClr val="dk1"/>
                </a:solidFill>
              </a:rPr>
              <a:t>sieme e lavoravan</a:t>
            </a:r>
            <a:r>
              <a:rPr lang="en" sz="1200" u="sng">
                <a:solidFill>
                  <a:schemeClr val="dk1"/>
                </a:solidFill>
              </a:rPr>
              <a:t>o in a</a:t>
            </a:r>
            <a:r>
              <a:rPr lang="en" sz="1200">
                <a:solidFill>
                  <a:schemeClr val="dk1"/>
                </a:solidFill>
              </a:rPr>
              <a:t>gricoltura.</a:t>
            </a:r>
            <a:endParaRPr sz="1200">
              <a:solidFill>
                <a:schemeClr val="dk1"/>
              </a:solidFill>
            </a:endParaRPr>
          </a:p>
          <a:p>
            <a:pPr indent="0" lvl="0" marL="0" rtl="0" algn="l">
              <a:lnSpc>
                <a:spcPct val="80000"/>
              </a:lnSpc>
              <a:spcBef>
                <a:spcPts val="1000"/>
              </a:spcBef>
              <a:spcAft>
                <a:spcPts val="0"/>
              </a:spcAft>
              <a:buSzPts val="725"/>
              <a:buNone/>
            </a:pPr>
            <a:r>
              <a:rPr lang="en" sz="1200">
                <a:solidFill>
                  <a:schemeClr val="dk1"/>
                </a:solidFill>
              </a:rPr>
              <a:t>Questo tipo di famiglia era la famiglia patriarcale </a:t>
            </a:r>
            <a:r>
              <a:rPr lang="en" sz="1200" u="sng">
                <a:solidFill>
                  <a:schemeClr val="dk1"/>
                </a:solidFill>
              </a:rPr>
              <a:t>perché l</a:t>
            </a:r>
            <a:r>
              <a:rPr lang="en" sz="1200">
                <a:solidFill>
                  <a:schemeClr val="dk1"/>
                </a:solidFill>
              </a:rPr>
              <a:t>a massim</a:t>
            </a:r>
            <a:r>
              <a:rPr lang="en" sz="1200" u="sng">
                <a:solidFill>
                  <a:schemeClr val="dk1"/>
                </a:solidFill>
              </a:rPr>
              <a:t>a</a:t>
            </a:r>
            <a:r>
              <a:rPr lang="en" sz="1200">
                <a:solidFill>
                  <a:schemeClr val="dk1"/>
                </a:solidFill>
              </a:rPr>
              <a:t> </a:t>
            </a:r>
            <a:r>
              <a:rPr lang="en" sz="1200" u="sng">
                <a:solidFill>
                  <a:schemeClr val="dk1"/>
                </a:solidFill>
              </a:rPr>
              <a:t>a</a:t>
            </a:r>
            <a:r>
              <a:rPr lang="en" sz="1200">
                <a:solidFill>
                  <a:schemeClr val="dk1"/>
                </a:solidFill>
              </a:rPr>
              <a:t>utorità</a:t>
            </a:r>
            <a:r>
              <a:rPr b="1" lang="en" sz="1200">
                <a:solidFill>
                  <a:schemeClr val="dk1"/>
                </a:solidFill>
              </a:rPr>
              <a:t> /</a:t>
            </a:r>
            <a:r>
              <a:rPr lang="en" sz="1200">
                <a:solidFill>
                  <a:schemeClr val="dk1"/>
                </a:solidFill>
              </a:rPr>
              <a:t> era la </a:t>
            </a:r>
            <a:r>
              <a:rPr lang="en" sz="1200" u="sng">
                <a:solidFill>
                  <a:schemeClr val="dk1"/>
                </a:solidFill>
              </a:rPr>
              <a:t>p</a:t>
            </a:r>
            <a:r>
              <a:rPr lang="en" sz="1200">
                <a:solidFill>
                  <a:schemeClr val="dk1"/>
                </a:solidFill>
              </a:rPr>
              <a:t>ersona più anziana, il “</a:t>
            </a:r>
            <a:r>
              <a:rPr b="1" lang="en" sz="1200">
                <a:solidFill>
                  <a:schemeClr val="dk1"/>
                </a:solidFill>
              </a:rPr>
              <a:t>pater</a:t>
            </a:r>
            <a:r>
              <a:rPr lang="en" sz="1200">
                <a:solidFill>
                  <a:schemeClr val="dk1"/>
                </a:solidFill>
              </a:rPr>
              <a:t>”. </a:t>
            </a:r>
            <a:endParaRPr sz="1200">
              <a:solidFill>
                <a:schemeClr val="dk1"/>
              </a:solidFill>
            </a:endParaRPr>
          </a:p>
          <a:p>
            <a:pPr indent="0" lvl="0" marL="0" rtl="0" algn="l">
              <a:lnSpc>
                <a:spcPct val="80000"/>
              </a:lnSpc>
              <a:spcBef>
                <a:spcPts val="1000"/>
              </a:spcBef>
              <a:spcAft>
                <a:spcPts val="0"/>
              </a:spcAft>
              <a:buSzPts val="725"/>
              <a:buNone/>
            </a:pPr>
            <a:r>
              <a:rPr lang="en" sz="1200">
                <a:solidFill>
                  <a:schemeClr val="dk1"/>
                </a:solidFill>
              </a:rPr>
              <a:t>A </a:t>
            </a:r>
            <a:r>
              <a:rPr lang="en" sz="1200" u="sng">
                <a:solidFill>
                  <a:schemeClr val="dk1"/>
                </a:solidFill>
              </a:rPr>
              <a:t>p</a:t>
            </a:r>
            <a:r>
              <a:rPr lang="en" sz="1200">
                <a:solidFill>
                  <a:schemeClr val="dk1"/>
                </a:solidFill>
              </a:rPr>
              <a:t>artire dagl</a:t>
            </a:r>
            <a:r>
              <a:rPr lang="en" sz="1200" u="sng">
                <a:solidFill>
                  <a:schemeClr val="dk1"/>
                </a:solidFill>
              </a:rPr>
              <a:t>i a</a:t>
            </a:r>
            <a:r>
              <a:rPr lang="en" sz="1200">
                <a:solidFill>
                  <a:schemeClr val="dk1"/>
                </a:solidFill>
              </a:rPr>
              <a:t>nni ‘60, i </a:t>
            </a:r>
            <a:r>
              <a:rPr b="1" lang="en" sz="1200">
                <a:solidFill>
                  <a:schemeClr val="dk1"/>
                </a:solidFill>
              </a:rPr>
              <a:t>figl</a:t>
            </a:r>
            <a:r>
              <a:rPr b="1" lang="en" sz="1200" u="sng">
                <a:solidFill>
                  <a:schemeClr val="dk1"/>
                </a:solidFill>
              </a:rPr>
              <a:t>i</a:t>
            </a:r>
            <a:r>
              <a:rPr lang="en" sz="1200" u="sng">
                <a:solidFill>
                  <a:schemeClr val="dk1"/>
                </a:solidFill>
              </a:rPr>
              <a:t> a</a:t>
            </a:r>
            <a:r>
              <a:rPr lang="en" sz="1200">
                <a:solidFill>
                  <a:schemeClr val="dk1"/>
                </a:solidFill>
              </a:rPr>
              <a:t>bbandonano le campagne e </a:t>
            </a:r>
            <a:r>
              <a:rPr lang="en" sz="1200" u="sng">
                <a:solidFill>
                  <a:schemeClr val="dk1"/>
                </a:solidFill>
              </a:rPr>
              <a:t>v</a:t>
            </a:r>
            <a:r>
              <a:rPr lang="en" sz="1200">
                <a:solidFill>
                  <a:schemeClr val="dk1"/>
                </a:solidFill>
              </a:rPr>
              <a:t>anno in </a:t>
            </a:r>
            <a:r>
              <a:rPr lang="en" sz="1200" u="sng">
                <a:solidFill>
                  <a:schemeClr val="dk1"/>
                </a:solidFill>
              </a:rPr>
              <a:t>città p</a:t>
            </a:r>
            <a:r>
              <a:rPr lang="en" sz="1200">
                <a:solidFill>
                  <a:schemeClr val="dk1"/>
                </a:solidFill>
              </a:rPr>
              <a:t>er lavorare nelle fabbriche. </a:t>
            </a:r>
            <a:endParaRPr sz="1200">
              <a:solidFill>
                <a:schemeClr val="dk1"/>
              </a:solidFill>
            </a:endParaRPr>
          </a:p>
          <a:p>
            <a:pPr indent="0" lvl="0" marL="0" rtl="0" algn="l">
              <a:lnSpc>
                <a:spcPct val="80000"/>
              </a:lnSpc>
              <a:spcBef>
                <a:spcPts val="1000"/>
              </a:spcBef>
              <a:spcAft>
                <a:spcPts val="0"/>
              </a:spcAft>
              <a:buSzPts val="725"/>
              <a:buNone/>
            </a:pPr>
            <a:r>
              <a:rPr lang="en" sz="1200">
                <a:solidFill>
                  <a:schemeClr val="dk1"/>
                </a:solidFill>
              </a:rPr>
              <a:t>La donna entra nel mondo de</a:t>
            </a:r>
            <a:r>
              <a:rPr lang="en" sz="1200" u="sng">
                <a:solidFill>
                  <a:schemeClr val="dk1"/>
                </a:solidFill>
              </a:rPr>
              <a:t>l l</a:t>
            </a:r>
            <a:r>
              <a:rPr lang="en" sz="1200">
                <a:solidFill>
                  <a:schemeClr val="dk1"/>
                </a:solidFill>
              </a:rPr>
              <a:t>avoro </a:t>
            </a:r>
            <a:r>
              <a:rPr lang="en" sz="1200" u="sng">
                <a:solidFill>
                  <a:schemeClr val="dk1"/>
                </a:solidFill>
              </a:rPr>
              <a:t>e a</a:t>
            </a:r>
            <a:r>
              <a:rPr lang="en" sz="1200">
                <a:solidFill>
                  <a:schemeClr val="dk1"/>
                </a:solidFill>
              </a:rPr>
              <a:t>cquista </a:t>
            </a:r>
            <a:r>
              <a:rPr lang="en" sz="1200" u="sng">
                <a:solidFill>
                  <a:schemeClr val="dk1"/>
                </a:solidFill>
              </a:rPr>
              <a:t>più li</a:t>
            </a:r>
            <a:r>
              <a:rPr lang="en" sz="1200">
                <a:solidFill>
                  <a:schemeClr val="dk1"/>
                </a:solidFill>
              </a:rPr>
              <a:t>bertà </a:t>
            </a:r>
            <a:endParaRPr sz="1200">
              <a:solidFill>
                <a:schemeClr val="dk1"/>
              </a:solidFill>
            </a:endParaRPr>
          </a:p>
          <a:p>
            <a:pPr indent="0" lvl="0" marL="0" rtl="0" algn="l">
              <a:lnSpc>
                <a:spcPct val="80000"/>
              </a:lnSpc>
              <a:spcBef>
                <a:spcPts val="0"/>
              </a:spcBef>
              <a:spcAft>
                <a:spcPts val="0"/>
              </a:spcAft>
              <a:buSzPts val="725"/>
              <a:buNone/>
            </a:pPr>
            <a:r>
              <a:rPr lang="en" sz="1200" u="sng">
                <a:solidFill>
                  <a:schemeClr val="dk1"/>
                </a:solidFill>
              </a:rPr>
              <a:t>e au</a:t>
            </a:r>
            <a:r>
              <a:rPr lang="en" sz="1200">
                <a:solidFill>
                  <a:schemeClr val="dk1"/>
                </a:solidFill>
              </a:rPr>
              <a:t>tonomi</a:t>
            </a:r>
            <a:r>
              <a:rPr lang="en" sz="1200" u="sng">
                <a:solidFill>
                  <a:schemeClr val="dk1"/>
                </a:solidFill>
              </a:rPr>
              <a:t>a e</a:t>
            </a:r>
            <a:r>
              <a:rPr lang="en" sz="1200">
                <a:solidFill>
                  <a:schemeClr val="dk1"/>
                </a:solidFill>
              </a:rPr>
              <a:t>conomica. </a:t>
            </a:r>
            <a:endParaRPr sz="1200">
              <a:solidFill>
                <a:schemeClr val="dk1"/>
              </a:solidFill>
            </a:endParaRPr>
          </a:p>
          <a:p>
            <a:pPr indent="0" lvl="0" marL="0" rtl="0" algn="l">
              <a:lnSpc>
                <a:spcPct val="80000"/>
              </a:lnSpc>
              <a:spcBef>
                <a:spcPts val="1000"/>
              </a:spcBef>
              <a:spcAft>
                <a:spcPts val="0"/>
              </a:spcAft>
              <a:buSzPts val="725"/>
              <a:buNone/>
            </a:pPr>
            <a:r>
              <a:rPr lang="en" sz="1200">
                <a:solidFill>
                  <a:schemeClr val="dk1"/>
                </a:solidFill>
              </a:rPr>
              <a:t>Allo stesso tempo, dev</a:t>
            </a:r>
            <a:r>
              <a:rPr lang="en" sz="1200" u="sng">
                <a:solidFill>
                  <a:schemeClr val="dk1"/>
                </a:solidFill>
              </a:rPr>
              <a:t>e a</a:t>
            </a:r>
            <a:r>
              <a:rPr lang="en" sz="1200">
                <a:solidFill>
                  <a:schemeClr val="dk1"/>
                </a:solidFill>
              </a:rPr>
              <a:t>ncora combattere per affermare gli stessi diritti degl</a:t>
            </a:r>
            <a:r>
              <a:rPr lang="en" sz="1200" u="sng">
                <a:solidFill>
                  <a:schemeClr val="dk1"/>
                </a:solidFill>
              </a:rPr>
              <a:t>i uo</a:t>
            </a:r>
            <a:r>
              <a:rPr lang="en" sz="1200">
                <a:solidFill>
                  <a:schemeClr val="dk1"/>
                </a:solidFill>
              </a:rPr>
              <a:t>mini nel mondo de</a:t>
            </a:r>
            <a:r>
              <a:rPr lang="en" sz="1200" u="sng">
                <a:solidFill>
                  <a:schemeClr val="dk1"/>
                </a:solidFill>
              </a:rPr>
              <a:t>l l</a:t>
            </a:r>
            <a:r>
              <a:rPr lang="en" sz="1200">
                <a:solidFill>
                  <a:schemeClr val="dk1"/>
                </a:solidFill>
              </a:rPr>
              <a:t>avoro. </a:t>
            </a:r>
            <a:endParaRPr sz="1200">
              <a:solidFill>
                <a:schemeClr val="dk1"/>
              </a:solidFill>
            </a:endParaRPr>
          </a:p>
          <a:p>
            <a:pPr indent="0" lvl="0" marL="0" rtl="0" algn="l">
              <a:lnSpc>
                <a:spcPct val="80000"/>
              </a:lnSpc>
              <a:spcBef>
                <a:spcPts val="1000"/>
              </a:spcBef>
              <a:spcAft>
                <a:spcPts val="0"/>
              </a:spcAft>
              <a:buSzPts val="725"/>
              <a:buNone/>
            </a:pPr>
            <a:r>
              <a:rPr lang="en" sz="1200">
                <a:solidFill>
                  <a:schemeClr val="dk1"/>
                </a:solidFill>
              </a:rPr>
              <a:t>Oggi, le </a:t>
            </a:r>
            <a:r>
              <a:rPr b="1" lang="en" sz="1200">
                <a:solidFill>
                  <a:schemeClr val="dk1"/>
                </a:solidFill>
              </a:rPr>
              <a:t>coppi</a:t>
            </a:r>
            <a:r>
              <a:rPr b="1" lang="en" sz="1200" u="sng">
                <a:solidFill>
                  <a:schemeClr val="dk1"/>
                </a:solidFill>
              </a:rPr>
              <a:t>e</a:t>
            </a:r>
            <a:r>
              <a:rPr lang="en" sz="1200" u="sng">
                <a:solidFill>
                  <a:schemeClr val="dk1"/>
                </a:solidFill>
              </a:rPr>
              <a:t> i</a:t>
            </a:r>
            <a:r>
              <a:rPr lang="en" sz="1200">
                <a:solidFill>
                  <a:schemeClr val="dk1"/>
                </a:solidFill>
              </a:rPr>
              <a:t>taliane hanno sempre meno figli e, </a:t>
            </a:r>
            <a:r>
              <a:rPr lang="en" sz="1200" u="sng">
                <a:solidFill>
                  <a:schemeClr val="dk1"/>
                </a:solidFill>
              </a:rPr>
              <a:t>d</a:t>
            </a:r>
            <a:r>
              <a:rPr lang="en" sz="1200">
                <a:solidFill>
                  <a:schemeClr val="dk1"/>
                </a:solidFill>
              </a:rPr>
              <a:t>i solito, la </a:t>
            </a:r>
            <a:r>
              <a:rPr b="1" lang="en" sz="1200">
                <a:solidFill>
                  <a:schemeClr val="dk1"/>
                </a:solidFill>
              </a:rPr>
              <a:t>famigli</a:t>
            </a:r>
            <a:r>
              <a:rPr b="1" lang="en" sz="1200" u="sng">
                <a:solidFill>
                  <a:schemeClr val="dk1"/>
                </a:solidFill>
              </a:rPr>
              <a:t>a</a:t>
            </a:r>
            <a:r>
              <a:rPr lang="en" sz="1200" u="sng">
                <a:solidFill>
                  <a:schemeClr val="dk1"/>
                </a:solidFill>
              </a:rPr>
              <a:t> i</a:t>
            </a:r>
            <a:r>
              <a:rPr lang="en" sz="1200">
                <a:solidFill>
                  <a:schemeClr val="dk1"/>
                </a:solidFill>
              </a:rPr>
              <a:t>taliana </a:t>
            </a:r>
            <a:r>
              <a:rPr lang="en" sz="1200" u="sng">
                <a:solidFill>
                  <a:schemeClr val="dk1"/>
                </a:solidFill>
              </a:rPr>
              <a:t>è f</a:t>
            </a:r>
            <a:r>
              <a:rPr lang="en" sz="1200">
                <a:solidFill>
                  <a:schemeClr val="dk1"/>
                </a:solidFill>
              </a:rPr>
              <a:t>ormata solo </a:t>
            </a:r>
            <a:r>
              <a:rPr lang="en" sz="1200" u="sng">
                <a:solidFill>
                  <a:schemeClr val="dk1"/>
                </a:solidFill>
              </a:rPr>
              <a:t>da p</a:t>
            </a:r>
            <a:r>
              <a:rPr lang="en" sz="1200">
                <a:solidFill>
                  <a:schemeClr val="dk1"/>
                </a:solidFill>
              </a:rPr>
              <a:t>oche persone. </a:t>
            </a:r>
            <a:endParaRPr sz="1200">
              <a:solidFill>
                <a:schemeClr val="dk1"/>
              </a:solidFill>
            </a:endParaRPr>
          </a:p>
          <a:p>
            <a:pPr indent="0" lvl="0" marL="0" rtl="0" algn="l">
              <a:lnSpc>
                <a:spcPct val="80000"/>
              </a:lnSpc>
              <a:spcBef>
                <a:spcPts val="1000"/>
              </a:spcBef>
              <a:spcAft>
                <a:spcPts val="0"/>
              </a:spcAft>
              <a:buSzPts val="725"/>
              <a:buNone/>
            </a:pPr>
            <a:r>
              <a:rPr lang="en" sz="1200">
                <a:solidFill>
                  <a:schemeClr val="dk1"/>
                </a:solidFill>
              </a:rPr>
              <a:t>Le </a:t>
            </a:r>
            <a:r>
              <a:rPr b="1" lang="en" sz="1200">
                <a:solidFill>
                  <a:schemeClr val="dk1"/>
                </a:solidFill>
              </a:rPr>
              <a:t>famigli</a:t>
            </a:r>
            <a:r>
              <a:rPr b="1" lang="en" sz="1200" u="sng">
                <a:solidFill>
                  <a:schemeClr val="dk1"/>
                </a:solidFill>
              </a:rPr>
              <a:t>e</a:t>
            </a:r>
            <a:r>
              <a:rPr lang="en" sz="1200" u="sng">
                <a:solidFill>
                  <a:schemeClr val="dk1"/>
                </a:solidFill>
              </a:rPr>
              <a:t> it</a:t>
            </a:r>
            <a:r>
              <a:rPr lang="en" sz="1200">
                <a:solidFill>
                  <a:schemeClr val="dk1"/>
                </a:solidFill>
              </a:rPr>
              <a:t>aliane moderne sono di diversi tipi come, per esempio, la famiglia </a:t>
            </a:r>
            <a:r>
              <a:rPr b="1" lang="en" sz="1200">
                <a:solidFill>
                  <a:schemeClr val="dk1"/>
                </a:solidFill>
              </a:rPr>
              <a:t>single</a:t>
            </a:r>
            <a:r>
              <a:rPr lang="en" sz="1200">
                <a:solidFill>
                  <a:schemeClr val="dk1"/>
                </a:solidFill>
              </a:rPr>
              <a:t>, con un solo </a:t>
            </a:r>
            <a:r>
              <a:rPr b="1" lang="en" sz="1200">
                <a:solidFill>
                  <a:schemeClr val="dk1"/>
                </a:solidFill>
              </a:rPr>
              <a:t>genitore</a:t>
            </a:r>
            <a:r>
              <a:rPr lang="en" sz="1200">
                <a:solidFill>
                  <a:schemeClr val="dk1"/>
                </a:solidFill>
              </a:rPr>
              <a:t>, l</a:t>
            </a:r>
            <a:r>
              <a:rPr lang="en" sz="1200" u="sng">
                <a:solidFill>
                  <a:schemeClr val="dk1"/>
                </a:solidFill>
              </a:rPr>
              <a:t>e u</a:t>
            </a:r>
            <a:r>
              <a:rPr lang="en" sz="1200">
                <a:solidFill>
                  <a:schemeClr val="dk1"/>
                </a:solidFill>
              </a:rPr>
              <a:t>nioni di persone </a:t>
            </a:r>
            <a:r>
              <a:rPr b="1" lang="en" sz="1200">
                <a:solidFill>
                  <a:schemeClr val="dk1"/>
                </a:solidFill>
              </a:rPr>
              <a:t>conviventi</a:t>
            </a:r>
            <a:r>
              <a:rPr lang="en" sz="1200">
                <a:solidFill>
                  <a:schemeClr val="dk1"/>
                </a:solidFill>
              </a:rPr>
              <a:t>, anche dello stesso sesso, le famiglie </a:t>
            </a:r>
            <a:r>
              <a:rPr b="1" lang="en" sz="1200">
                <a:solidFill>
                  <a:schemeClr val="dk1"/>
                </a:solidFill>
              </a:rPr>
              <a:t>multietniche</a:t>
            </a:r>
            <a:r>
              <a:rPr lang="en" sz="1200">
                <a:solidFill>
                  <a:schemeClr val="dk1"/>
                </a:solidFill>
              </a:rPr>
              <a:t>.  </a:t>
            </a:r>
            <a:endParaRPr sz="1200">
              <a:solidFill>
                <a:schemeClr val="dk1"/>
              </a:solidFill>
            </a:endParaRPr>
          </a:p>
          <a:p>
            <a:pPr indent="0" lvl="0" marL="0" rtl="0" algn="l">
              <a:lnSpc>
                <a:spcPct val="80000"/>
              </a:lnSpc>
              <a:spcBef>
                <a:spcPts val="1000"/>
              </a:spcBef>
              <a:spcAft>
                <a:spcPts val="0"/>
              </a:spcAft>
              <a:buSzPts val="725"/>
              <a:buNone/>
            </a:pPr>
            <a:r>
              <a:rPr lang="en" sz="1200">
                <a:solidFill>
                  <a:schemeClr val="dk1"/>
                </a:solidFill>
              </a:rPr>
              <a:t>Queste sono situazioni nuove per la società italiana. </a:t>
            </a:r>
            <a:endParaRPr sz="1200">
              <a:solidFill>
                <a:schemeClr val="dk1"/>
              </a:solidFill>
            </a:endParaRPr>
          </a:p>
          <a:p>
            <a:pPr indent="0" lvl="0" marL="0" rtl="0" algn="l">
              <a:lnSpc>
                <a:spcPct val="80000"/>
              </a:lnSpc>
              <a:spcBef>
                <a:spcPts val="1000"/>
              </a:spcBef>
              <a:spcAft>
                <a:spcPts val="1000"/>
              </a:spcAft>
              <a:buSzPts val="725"/>
              <a:buNone/>
            </a:pPr>
            <a:r>
              <a:rPr lang="en" sz="1200">
                <a:solidFill>
                  <a:schemeClr val="dk1"/>
                </a:solidFill>
              </a:rPr>
              <a:t>Anche se è cambiata molto, la famigli</a:t>
            </a:r>
            <a:r>
              <a:rPr lang="en" sz="1200" u="sng">
                <a:solidFill>
                  <a:schemeClr val="dk1"/>
                </a:solidFill>
              </a:rPr>
              <a:t>a è a</a:t>
            </a:r>
            <a:r>
              <a:rPr lang="en" sz="1200">
                <a:solidFill>
                  <a:schemeClr val="dk1"/>
                </a:solidFill>
              </a:rPr>
              <a:t>ncora il nucleo pi</a:t>
            </a:r>
            <a:r>
              <a:rPr lang="en" sz="1200" u="sng">
                <a:solidFill>
                  <a:schemeClr val="dk1"/>
                </a:solidFill>
              </a:rPr>
              <a:t>ù im</a:t>
            </a:r>
            <a:r>
              <a:rPr lang="en" sz="1200">
                <a:solidFill>
                  <a:schemeClr val="dk1"/>
                </a:solidFill>
              </a:rPr>
              <a:t>portante della società italiana perch</a:t>
            </a:r>
            <a:r>
              <a:rPr lang="en" sz="1200" u="sng">
                <a:solidFill>
                  <a:schemeClr val="dk1"/>
                </a:solidFill>
              </a:rPr>
              <a:t>é è</a:t>
            </a:r>
            <a:r>
              <a:rPr lang="en" sz="1200">
                <a:solidFill>
                  <a:schemeClr val="dk1"/>
                </a:solidFill>
              </a:rPr>
              <a:t> sempre il primo luogo d</a:t>
            </a:r>
            <a:r>
              <a:rPr lang="en" sz="1200" u="sng">
                <a:solidFill>
                  <a:schemeClr val="dk1"/>
                </a:solidFill>
              </a:rPr>
              <a:t>i e</a:t>
            </a:r>
            <a:r>
              <a:rPr lang="en" sz="1200">
                <a:solidFill>
                  <a:schemeClr val="dk1"/>
                </a:solidFill>
              </a:rPr>
              <a:t>ducazione e protezione dei </a:t>
            </a:r>
            <a:r>
              <a:rPr b="1" lang="en" sz="1200">
                <a:solidFill>
                  <a:schemeClr val="dk1"/>
                </a:solidFill>
              </a:rPr>
              <a:t>figli</a:t>
            </a:r>
            <a:r>
              <a:rPr lang="en" sz="1200">
                <a:solidFill>
                  <a:schemeClr val="dk1"/>
                </a:solidFill>
              </a:rPr>
              <a:t>.</a:t>
            </a:r>
            <a:endParaRPr sz="1200">
              <a:solidFill>
                <a:schemeClr val="dk1"/>
              </a:solidFill>
            </a:endParaRPr>
          </a:p>
        </p:txBody>
      </p:sp>
      <p:sp>
        <p:nvSpPr>
          <p:cNvPr id="68" name="Google Shape;68;p14"/>
          <p:cNvSpPr txBox="1"/>
          <p:nvPr>
            <p:ph idx="1" type="body"/>
          </p:nvPr>
        </p:nvSpPr>
        <p:spPr>
          <a:xfrm>
            <a:off x="5324350" y="1115475"/>
            <a:ext cx="3709500" cy="39276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rmAutofit fontScale="92500" lnSpcReduction="20000"/>
          </a:bodyPr>
          <a:lstStyle/>
          <a:p>
            <a:pPr indent="0" lvl="0" marL="0" rtl="0" algn="ctr">
              <a:lnSpc>
                <a:spcPct val="100000"/>
              </a:lnSpc>
              <a:spcBef>
                <a:spcPts val="0"/>
              </a:spcBef>
              <a:spcAft>
                <a:spcPts val="0"/>
              </a:spcAft>
              <a:buNone/>
            </a:pPr>
            <a:r>
              <a:rPr b="1" lang="en"/>
              <a:t>Vero o falso?</a:t>
            </a:r>
            <a:endParaRPr b="1"/>
          </a:p>
          <a:p>
            <a:pPr indent="0" lvl="0" marL="0" rtl="0" algn="l">
              <a:lnSpc>
                <a:spcPct val="100000"/>
              </a:lnSpc>
              <a:spcBef>
                <a:spcPts val="0"/>
              </a:spcBef>
              <a:spcAft>
                <a:spcPts val="0"/>
              </a:spcAft>
              <a:buNone/>
            </a:pPr>
            <a:r>
              <a:rPr lang="en"/>
              <a:t>In passato la famiglia italiana lavorava nell’industria.</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I giovani vanno a lavorare in città negli anni ‘60.</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La famiglia italiana del passato era una famiglia matriarcale.</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Oggi la famiglia italiana è molto diversificata.</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Oggi le coppie italiane hanno molti figli come nel passato.</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La famiglia italiana è sempre il nucleo centrale della società.</a:t>
            </a:r>
            <a:endParaRPr/>
          </a:p>
        </p:txBody>
      </p:sp>
      <p:sp>
        <p:nvSpPr>
          <p:cNvPr id="69" name="Google Shape;69;p14"/>
          <p:cNvSpPr txBox="1"/>
          <p:nvPr/>
        </p:nvSpPr>
        <p:spPr>
          <a:xfrm>
            <a:off x="8211075" y="1290750"/>
            <a:ext cx="626700" cy="4002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200"/>
              <a:t>Falso</a:t>
            </a:r>
            <a:r>
              <a:rPr lang="en"/>
              <a:t>!</a:t>
            </a:r>
            <a:endParaRPr/>
          </a:p>
        </p:txBody>
      </p:sp>
      <p:sp>
        <p:nvSpPr>
          <p:cNvPr id="70" name="Google Shape;70;p14"/>
          <p:cNvSpPr txBox="1"/>
          <p:nvPr/>
        </p:nvSpPr>
        <p:spPr>
          <a:xfrm>
            <a:off x="8211075" y="2857500"/>
            <a:ext cx="626700" cy="4002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200"/>
              <a:t>Falso</a:t>
            </a:r>
            <a:r>
              <a:rPr lang="en"/>
              <a:t>!</a:t>
            </a:r>
            <a:endParaRPr/>
          </a:p>
        </p:txBody>
      </p:sp>
      <p:sp>
        <p:nvSpPr>
          <p:cNvPr id="71" name="Google Shape;71;p14"/>
          <p:cNvSpPr txBox="1"/>
          <p:nvPr/>
        </p:nvSpPr>
        <p:spPr>
          <a:xfrm>
            <a:off x="7799625" y="4046225"/>
            <a:ext cx="626700" cy="4002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200"/>
              <a:t>Falso</a:t>
            </a:r>
            <a:r>
              <a:rPr lang="en"/>
              <a:t>!</a:t>
            </a:r>
            <a:endParaRPr/>
          </a:p>
        </p:txBody>
      </p:sp>
      <p:sp>
        <p:nvSpPr>
          <p:cNvPr id="72" name="Google Shape;72;p14"/>
          <p:cNvSpPr txBox="1"/>
          <p:nvPr/>
        </p:nvSpPr>
        <p:spPr>
          <a:xfrm>
            <a:off x="6776675" y="3423975"/>
            <a:ext cx="626700" cy="400200"/>
          </a:xfrm>
          <a:prstGeom prst="rect">
            <a:avLst/>
          </a:prstGeom>
          <a:noFill/>
          <a:ln cap="flat" cmpd="sng" w="19050">
            <a:solidFill>
              <a:srgbClr val="00FF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200"/>
              <a:t>Vero</a:t>
            </a:r>
            <a:r>
              <a:rPr lang="en"/>
              <a:t>!</a:t>
            </a:r>
            <a:endParaRPr/>
          </a:p>
        </p:txBody>
      </p:sp>
      <p:sp>
        <p:nvSpPr>
          <p:cNvPr id="73" name="Google Shape;73;p14"/>
          <p:cNvSpPr txBox="1"/>
          <p:nvPr/>
        </p:nvSpPr>
        <p:spPr>
          <a:xfrm>
            <a:off x="7532900" y="4704750"/>
            <a:ext cx="626700" cy="400200"/>
          </a:xfrm>
          <a:prstGeom prst="rect">
            <a:avLst/>
          </a:prstGeom>
          <a:noFill/>
          <a:ln cap="flat" cmpd="sng" w="19050">
            <a:solidFill>
              <a:srgbClr val="00FF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200"/>
              <a:t>Vero</a:t>
            </a:r>
            <a:r>
              <a:rPr lang="en"/>
              <a:t>!</a:t>
            </a:r>
            <a:endParaRPr/>
          </a:p>
        </p:txBody>
      </p:sp>
      <p:sp>
        <p:nvSpPr>
          <p:cNvPr id="74" name="Google Shape;74;p14"/>
          <p:cNvSpPr txBox="1"/>
          <p:nvPr/>
        </p:nvSpPr>
        <p:spPr>
          <a:xfrm>
            <a:off x="6808625" y="2209350"/>
            <a:ext cx="626700" cy="400200"/>
          </a:xfrm>
          <a:prstGeom prst="rect">
            <a:avLst/>
          </a:prstGeom>
          <a:noFill/>
          <a:ln cap="flat" cmpd="sng" w="19050">
            <a:solidFill>
              <a:srgbClr val="00FF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200"/>
              <a:t>Vero</a:t>
            </a:r>
            <a:r>
              <a:rPr lang="en"/>
              <a:t>!</a:t>
            </a:r>
            <a:endParaRPr/>
          </a:p>
        </p:txBody>
      </p:sp>
      <p:pic>
        <p:nvPicPr>
          <p:cNvPr id="75" name="Google Shape;75;p14"/>
          <p:cNvPicPr preferRelativeResize="0"/>
          <p:nvPr/>
        </p:nvPicPr>
        <p:blipFill rotWithShape="1">
          <a:blip r:embed="rId3">
            <a:alphaModFix/>
          </a:blip>
          <a:srcRect b="8743" l="4878" r="6264" t="10519"/>
          <a:stretch/>
        </p:blipFill>
        <p:spPr>
          <a:xfrm>
            <a:off x="6318800" y="92150"/>
            <a:ext cx="1606350" cy="9705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
                                        </p:tgtEl>
                                        <p:attrNameLst>
                                          <p:attrName>style.visibility</p:attrName>
                                        </p:attrNameLst>
                                      </p:cBhvr>
                                      <p:to>
                                        <p:strVal val="visible"/>
                                      </p:to>
                                    </p:set>
                                    <p:animEffect filter="fade" transition="in">
                                      <p:cBhvr>
                                        <p:cTn dur="1000"/>
                                        <p:tgtEl>
                                          <p:spTgt spid="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
                                        </p:tgtEl>
                                        <p:attrNameLst>
                                          <p:attrName>style.visibility</p:attrName>
                                        </p:attrNameLst>
                                      </p:cBhvr>
                                      <p:to>
                                        <p:strVal val="visible"/>
                                      </p:to>
                                    </p:set>
                                    <p:animEffect filter="fade" transition="in">
                                      <p:cBhvr>
                                        <p:cTn dur="1000"/>
                                        <p:tgtEl>
                                          <p:spTgt spid="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
                                        </p:tgtEl>
                                        <p:attrNameLst>
                                          <p:attrName>style.visibility</p:attrName>
                                        </p:attrNameLst>
                                      </p:cBhvr>
                                      <p:to>
                                        <p:strVal val="visible"/>
                                      </p:to>
                                    </p:set>
                                    <p:animEffect filter="fade" transition="in">
                                      <p:cBhvr>
                                        <p:cTn dur="1000"/>
                                        <p:tgtEl>
                                          <p:spTgt spid="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gtEl>
                                        <p:attrNameLst>
                                          <p:attrName>style.visibility</p:attrName>
                                        </p:attrNameLst>
                                      </p:cBhvr>
                                      <p:to>
                                        <p:strVal val="visible"/>
                                      </p:to>
                                    </p:set>
                                    <p:animEffect filter="fade" transition="in">
                                      <p:cBhvr>
                                        <p:cTn dur="1000"/>
                                        <p:tgtEl>
                                          <p:spTgt spid="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
                                        </p:tgtEl>
                                        <p:attrNameLst>
                                          <p:attrName>style.visibility</p:attrName>
                                        </p:attrNameLst>
                                      </p:cBhvr>
                                      <p:to>
                                        <p:strVal val="visible"/>
                                      </p:to>
                                    </p:set>
                                    <p:animEffect filter="fade" transition="in">
                                      <p:cBhvr>
                                        <p:cTn dur="1000"/>
                                        <p:tgtEl>
                                          <p:spTgt spid="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
                                        </p:tgtEl>
                                        <p:attrNameLst>
                                          <p:attrName>style.visibility</p:attrName>
                                        </p:attrNameLst>
                                      </p:cBhvr>
                                      <p:to>
                                        <p:strVal val="visible"/>
                                      </p:to>
                                    </p:set>
                                    <p:animEffect filter="fade" transition="in">
                                      <p:cBhvr>
                                        <p:cTn dur="1000"/>
                                        <p:tgtEl>
                                          <p:spTgt spid="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alpha val="35750"/>
          </a:srgbClr>
        </a:solidFill>
      </p:bgPr>
    </p:bg>
    <p:spTree>
      <p:nvGrpSpPr>
        <p:cNvPr id="79" name="Shape 79"/>
        <p:cNvGrpSpPr/>
        <p:nvPr/>
      </p:nvGrpSpPr>
      <p:grpSpPr>
        <a:xfrm>
          <a:off x="0" y="0"/>
          <a:ext cx="0" cy="0"/>
          <a:chOff x="0" y="0"/>
          <a:chExt cx="0" cy="0"/>
        </a:xfrm>
      </p:grpSpPr>
      <p:sp>
        <p:nvSpPr>
          <p:cNvPr id="80" name="Google Shape;80;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Double that consonant between two words! </a:t>
            </a:r>
            <a:endParaRPr/>
          </a:p>
        </p:txBody>
      </p:sp>
      <p:sp>
        <p:nvSpPr>
          <p:cNvPr id="81" name="Google Shape;81;p15"/>
          <p:cNvSpPr txBox="1"/>
          <p:nvPr>
            <p:ph idx="1" type="body"/>
          </p:nvPr>
        </p:nvSpPr>
        <p:spPr>
          <a:xfrm>
            <a:off x="311700" y="1152475"/>
            <a:ext cx="8520600" cy="34164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500"/>
              </a:spcBef>
              <a:spcAft>
                <a:spcPts val="0"/>
              </a:spcAft>
              <a:buNone/>
            </a:pPr>
            <a:r>
              <a:rPr lang="en" sz="1450">
                <a:solidFill>
                  <a:srgbClr val="202122"/>
                </a:solidFill>
              </a:rPr>
              <a:t>The word’s initial consonant is doubled (longer) if the </a:t>
            </a:r>
            <a:r>
              <a:rPr lang="en" sz="1450">
                <a:solidFill>
                  <a:srgbClr val="202122"/>
                </a:solidFill>
              </a:rPr>
              <a:t>preceding</a:t>
            </a:r>
            <a:r>
              <a:rPr lang="en" sz="1450">
                <a:solidFill>
                  <a:srgbClr val="202122"/>
                </a:solidFill>
              </a:rPr>
              <a:t> word:</a:t>
            </a:r>
            <a:endParaRPr sz="1450">
              <a:solidFill>
                <a:srgbClr val="202122"/>
              </a:solidFill>
            </a:endParaRPr>
          </a:p>
          <a:p>
            <a:pPr indent="-320675" lvl="0" marL="457200" rtl="0" algn="l">
              <a:spcBef>
                <a:spcPts val="500"/>
              </a:spcBef>
              <a:spcAft>
                <a:spcPts val="0"/>
              </a:spcAft>
              <a:buClr>
                <a:srgbClr val="202122"/>
              </a:buClr>
              <a:buSzPts val="1450"/>
              <a:buAutoNum type="arabicPeriod"/>
            </a:pPr>
            <a:r>
              <a:rPr lang="en" sz="1450">
                <a:solidFill>
                  <a:srgbClr val="202122"/>
                </a:solidFill>
              </a:rPr>
              <a:t>Ends with an accented syllable. E.g.: </a:t>
            </a:r>
            <a:r>
              <a:rPr lang="en" sz="1450">
                <a:solidFill>
                  <a:srgbClr val="202122"/>
                </a:solidFill>
              </a:rPr>
              <a:t>"sanità", "perché", "poté", "morì", “cittá”, “libertà”, ecc</a:t>
            </a:r>
            <a:endParaRPr sz="1450">
              <a:solidFill>
                <a:srgbClr val="202122"/>
              </a:solidFill>
            </a:endParaRPr>
          </a:p>
          <a:p>
            <a:pPr indent="0" lvl="0" marL="457200" rtl="0" algn="l">
              <a:spcBef>
                <a:spcPts val="500"/>
              </a:spcBef>
              <a:spcAft>
                <a:spcPts val="0"/>
              </a:spcAft>
              <a:buNone/>
            </a:pPr>
            <a:r>
              <a:rPr b="1" lang="en" sz="1450">
                <a:solidFill>
                  <a:srgbClr val="202122"/>
                </a:solidFill>
              </a:rPr>
              <a:t>È cambiata</a:t>
            </a:r>
            <a:r>
              <a:rPr lang="en" sz="1450">
                <a:solidFill>
                  <a:srgbClr val="202122"/>
                </a:solidFill>
              </a:rPr>
              <a:t> ; </a:t>
            </a:r>
            <a:r>
              <a:rPr b="1" lang="en" sz="1450">
                <a:solidFill>
                  <a:srgbClr val="202122"/>
                </a:solidFill>
              </a:rPr>
              <a:t>perché la</a:t>
            </a:r>
            <a:r>
              <a:rPr lang="en" sz="1450">
                <a:solidFill>
                  <a:srgbClr val="202122"/>
                </a:solidFill>
              </a:rPr>
              <a:t> massima ; in </a:t>
            </a:r>
            <a:r>
              <a:rPr b="1" lang="en" sz="1450">
                <a:solidFill>
                  <a:srgbClr val="202122"/>
                </a:solidFill>
              </a:rPr>
              <a:t>città per</a:t>
            </a:r>
            <a:r>
              <a:rPr lang="en" sz="1450">
                <a:solidFill>
                  <a:srgbClr val="202122"/>
                </a:solidFill>
              </a:rPr>
              <a:t> lavorare ; acquista </a:t>
            </a:r>
            <a:r>
              <a:rPr b="1" lang="en" sz="1450">
                <a:solidFill>
                  <a:srgbClr val="202122"/>
                </a:solidFill>
              </a:rPr>
              <a:t>più libertà</a:t>
            </a:r>
            <a:r>
              <a:rPr lang="en" sz="1450">
                <a:solidFill>
                  <a:srgbClr val="202122"/>
                </a:solidFill>
              </a:rPr>
              <a:t> ; </a:t>
            </a:r>
            <a:r>
              <a:rPr b="1" lang="en" sz="1450">
                <a:solidFill>
                  <a:srgbClr val="202122"/>
                </a:solidFill>
              </a:rPr>
              <a:t>è formata da poche </a:t>
            </a:r>
            <a:r>
              <a:rPr lang="en" sz="1450">
                <a:solidFill>
                  <a:srgbClr val="202122"/>
                </a:solidFill>
              </a:rPr>
              <a:t>; </a:t>
            </a:r>
            <a:endParaRPr sz="1450">
              <a:solidFill>
                <a:srgbClr val="202122"/>
              </a:solidFill>
            </a:endParaRPr>
          </a:p>
          <a:p>
            <a:pPr indent="-320675" lvl="0" marL="457200" rtl="0" algn="l">
              <a:spcBef>
                <a:spcPts val="600"/>
              </a:spcBef>
              <a:spcAft>
                <a:spcPts val="0"/>
              </a:spcAft>
              <a:buClr>
                <a:srgbClr val="202122"/>
              </a:buClr>
              <a:buSzPts val="1450"/>
              <a:buAutoNum type="arabicPeriod"/>
            </a:pPr>
            <a:r>
              <a:rPr lang="en" sz="1450">
                <a:solidFill>
                  <a:srgbClr val="202122"/>
                </a:solidFill>
              </a:rPr>
              <a:t>Is one of the following:  "a", "che", "chi", "come", "da", "do", "dove", "e", "fa", "fra", "fu", "gru", "ha", "ho", "ma", "mo'" (as in "a mo' di"=like/as in), "no", "o", "qua" "qualche", "qui", "so", "sopra", "sta", "sto", "su", "te", "tra", "tre", "tu", "va", "vo".</a:t>
            </a:r>
            <a:endParaRPr b="1" sz="1450">
              <a:solidFill>
                <a:srgbClr val="202122"/>
              </a:solidFill>
            </a:endParaRPr>
          </a:p>
          <a:p>
            <a:pPr indent="0" lvl="0" marL="0" rtl="0" algn="l">
              <a:spcBef>
                <a:spcPts val="500"/>
              </a:spcBef>
              <a:spcAft>
                <a:spcPts val="0"/>
              </a:spcAft>
              <a:buNone/>
            </a:pPr>
            <a:r>
              <a:rPr lang="en" sz="1450">
                <a:solidFill>
                  <a:srgbClr val="202122"/>
                </a:solidFill>
              </a:rPr>
              <a:t>Esempio:</a:t>
            </a:r>
            <a:endParaRPr sz="1450">
              <a:solidFill>
                <a:srgbClr val="202122"/>
              </a:solidFill>
            </a:endParaRPr>
          </a:p>
          <a:p>
            <a:pPr indent="-320675" lvl="0" marL="685800" rtl="0" algn="l">
              <a:spcBef>
                <a:spcPts val="600"/>
              </a:spcBef>
              <a:spcAft>
                <a:spcPts val="0"/>
              </a:spcAft>
              <a:buClr>
                <a:srgbClr val="202122"/>
              </a:buClr>
              <a:buSzPts val="1450"/>
              <a:buChar char="●"/>
            </a:pPr>
            <a:r>
              <a:rPr lang="en" sz="1450">
                <a:solidFill>
                  <a:srgbClr val="202122"/>
                </a:solidFill>
              </a:rPr>
              <a:t>tre dita [tre d:ita]</a:t>
            </a:r>
            <a:endParaRPr sz="1450">
              <a:solidFill>
                <a:srgbClr val="202122"/>
              </a:solidFill>
            </a:endParaRPr>
          </a:p>
          <a:p>
            <a:pPr indent="-320675" lvl="0" marL="685800" rtl="0" algn="l">
              <a:spcBef>
                <a:spcPts val="0"/>
              </a:spcBef>
              <a:spcAft>
                <a:spcPts val="0"/>
              </a:spcAft>
              <a:buClr>
                <a:srgbClr val="202122"/>
              </a:buClr>
              <a:buSzPts val="1450"/>
              <a:buChar char="●"/>
            </a:pPr>
            <a:r>
              <a:rPr lang="en" sz="1450">
                <a:solidFill>
                  <a:srgbClr val="202122"/>
                </a:solidFill>
              </a:rPr>
              <a:t>le dita [le dita]</a:t>
            </a:r>
            <a:endParaRPr sz="2200"/>
          </a:p>
        </p:txBody>
      </p:sp>
      <p:pic>
        <p:nvPicPr>
          <p:cNvPr id="82" name="Google Shape;82;p15"/>
          <p:cNvPicPr preferRelativeResize="0"/>
          <p:nvPr/>
        </p:nvPicPr>
        <p:blipFill>
          <a:blip r:embed="rId3">
            <a:alphaModFix/>
          </a:blip>
          <a:stretch>
            <a:fillRect/>
          </a:stretch>
        </p:blipFill>
        <p:spPr>
          <a:xfrm>
            <a:off x="6926924" y="100862"/>
            <a:ext cx="956225" cy="956225"/>
          </a:xfrm>
          <a:prstGeom prst="rect">
            <a:avLst/>
          </a:prstGeom>
          <a:noFill/>
          <a:ln>
            <a:noFill/>
          </a:ln>
        </p:spPr>
      </p:pic>
      <p:pic>
        <p:nvPicPr>
          <p:cNvPr id="83" name="Google Shape;83;p15"/>
          <p:cNvPicPr preferRelativeResize="0"/>
          <p:nvPr/>
        </p:nvPicPr>
        <p:blipFill>
          <a:blip r:embed="rId4">
            <a:alphaModFix/>
          </a:blip>
          <a:stretch>
            <a:fillRect/>
          </a:stretch>
        </p:blipFill>
        <p:spPr>
          <a:xfrm>
            <a:off x="7243875" y="3393025"/>
            <a:ext cx="1431600" cy="1022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87" name="Shape 87"/>
        <p:cNvGrpSpPr/>
        <p:nvPr/>
      </p:nvGrpSpPr>
      <p:grpSpPr>
        <a:xfrm>
          <a:off x="0" y="0"/>
          <a:ext cx="0" cy="0"/>
          <a:chOff x="0" y="0"/>
          <a:chExt cx="0" cy="0"/>
        </a:xfrm>
      </p:grpSpPr>
      <p:pic>
        <p:nvPicPr>
          <p:cNvPr id="88" name="Google Shape;88;p16"/>
          <p:cNvPicPr preferRelativeResize="0"/>
          <p:nvPr/>
        </p:nvPicPr>
        <p:blipFill rotWithShape="1">
          <a:blip r:embed="rId3">
            <a:alphaModFix/>
          </a:blip>
          <a:srcRect b="0" l="3654" r="6563" t="5105"/>
          <a:stretch/>
        </p:blipFill>
        <p:spPr>
          <a:xfrm>
            <a:off x="93425" y="1352625"/>
            <a:ext cx="3488874" cy="3687426"/>
          </a:xfrm>
          <a:prstGeom prst="rect">
            <a:avLst/>
          </a:prstGeom>
          <a:noFill/>
          <a:ln cap="flat" cmpd="sng" w="9525">
            <a:solidFill>
              <a:schemeClr val="dk1"/>
            </a:solidFill>
            <a:prstDash val="solid"/>
            <a:round/>
            <a:headEnd len="sm" w="sm" type="none"/>
            <a:tailEnd len="sm" w="sm" type="none"/>
          </a:ln>
        </p:spPr>
      </p:pic>
      <p:pic>
        <p:nvPicPr>
          <p:cNvPr id="89" name="Google Shape;89;p16"/>
          <p:cNvPicPr preferRelativeResize="0"/>
          <p:nvPr/>
        </p:nvPicPr>
        <p:blipFill rotWithShape="1">
          <a:blip r:embed="rId4">
            <a:alphaModFix/>
          </a:blip>
          <a:srcRect b="22991" l="0" r="0" t="5071"/>
          <a:stretch/>
        </p:blipFill>
        <p:spPr>
          <a:xfrm>
            <a:off x="3687424" y="-11125"/>
            <a:ext cx="3741675" cy="2691726"/>
          </a:xfrm>
          <a:prstGeom prst="rect">
            <a:avLst/>
          </a:prstGeom>
          <a:noFill/>
          <a:ln cap="flat" cmpd="sng" w="9525">
            <a:solidFill>
              <a:schemeClr val="dk1"/>
            </a:solidFill>
            <a:prstDash val="solid"/>
            <a:round/>
            <a:headEnd len="sm" w="sm" type="none"/>
            <a:tailEnd len="sm" w="sm" type="none"/>
          </a:ln>
        </p:spPr>
      </p:pic>
      <p:sp>
        <p:nvSpPr>
          <p:cNvPr id="90" name="Google Shape;90;p16"/>
          <p:cNvSpPr txBox="1"/>
          <p:nvPr/>
        </p:nvSpPr>
        <p:spPr>
          <a:xfrm>
            <a:off x="104000" y="94525"/>
            <a:ext cx="1966500" cy="969600"/>
          </a:xfrm>
          <a:prstGeom prst="rect">
            <a:avLst/>
          </a:prstGeom>
          <a:no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700" u="sng">
                <a:solidFill>
                  <a:srgbClr val="CC0000"/>
                </a:solidFill>
                <a:hlinkClick r:id="rId5">
                  <a:extLst>
                    <a:ext uri="{A12FA001-AC4F-418D-AE19-62706E023703}">
                      <ahyp:hlinkClr val="tx"/>
                    </a:ext>
                  </a:extLst>
                </a:hlinkClick>
              </a:rPr>
              <a:t>La famiglia italiana nelle statistiche</a:t>
            </a:r>
            <a:endParaRPr sz="1700">
              <a:solidFill>
                <a:srgbClr val="CC0000"/>
              </a:solidFill>
            </a:endParaRPr>
          </a:p>
        </p:txBody>
      </p:sp>
      <p:pic>
        <p:nvPicPr>
          <p:cNvPr id="91" name="Google Shape;91;p16"/>
          <p:cNvPicPr preferRelativeResize="0"/>
          <p:nvPr/>
        </p:nvPicPr>
        <p:blipFill rotWithShape="1">
          <a:blip r:embed="rId6">
            <a:alphaModFix/>
          </a:blip>
          <a:srcRect b="20371" l="5542" r="3440" t="5007"/>
          <a:stretch/>
        </p:blipFill>
        <p:spPr>
          <a:xfrm>
            <a:off x="6138900" y="2723025"/>
            <a:ext cx="2986251" cy="2430474"/>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95" name="Shape 95"/>
        <p:cNvGrpSpPr/>
        <p:nvPr/>
      </p:nvGrpSpPr>
      <p:grpSpPr>
        <a:xfrm>
          <a:off x="0" y="0"/>
          <a:ext cx="0" cy="0"/>
          <a:chOff x="0" y="0"/>
          <a:chExt cx="0" cy="0"/>
        </a:xfrm>
      </p:grpSpPr>
      <p:pic>
        <p:nvPicPr>
          <p:cNvPr id="96" name="Google Shape;96;p17"/>
          <p:cNvPicPr preferRelativeResize="0"/>
          <p:nvPr/>
        </p:nvPicPr>
        <p:blipFill rotWithShape="1">
          <a:blip r:embed="rId3">
            <a:alphaModFix/>
          </a:blip>
          <a:srcRect b="22791" l="0" r="0" t="0"/>
          <a:stretch/>
        </p:blipFill>
        <p:spPr>
          <a:xfrm>
            <a:off x="118725" y="-47275"/>
            <a:ext cx="4453275" cy="3438171"/>
          </a:xfrm>
          <a:prstGeom prst="rect">
            <a:avLst/>
          </a:prstGeom>
          <a:noFill/>
          <a:ln cap="flat" cmpd="sng" w="9525">
            <a:solidFill>
              <a:schemeClr val="dk1"/>
            </a:solidFill>
            <a:prstDash val="solid"/>
            <a:round/>
            <a:headEnd len="sm" w="sm" type="none"/>
            <a:tailEnd len="sm" w="sm" type="none"/>
          </a:ln>
        </p:spPr>
      </p:pic>
      <p:pic>
        <p:nvPicPr>
          <p:cNvPr id="97" name="Google Shape;97;p17"/>
          <p:cNvPicPr preferRelativeResize="0"/>
          <p:nvPr/>
        </p:nvPicPr>
        <p:blipFill rotWithShape="1">
          <a:blip r:embed="rId4">
            <a:alphaModFix/>
          </a:blip>
          <a:srcRect b="22791" l="0" r="0" t="0"/>
          <a:stretch/>
        </p:blipFill>
        <p:spPr>
          <a:xfrm>
            <a:off x="4453300" y="1494275"/>
            <a:ext cx="4582551" cy="3537999"/>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01" name="Shape 101"/>
        <p:cNvGrpSpPr/>
        <p:nvPr/>
      </p:nvGrpSpPr>
      <p:grpSpPr>
        <a:xfrm>
          <a:off x="0" y="0"/>
          <a:ext cx="0" cy="0"/>
          <a:chOff x="0" y="0"/>
          <a:chExt cx="0" cy="0"/>
        </a:xfrm>
      </p:grpSpPr>
      <p:pic>
        <p:nvPicPr>
          <p:cNvPr id="102" name="Google Shape;102;p18"/>
          <p:cNvPicPr preferRelativeResize="0"/>
          <p:nvPr/>
        </p:nvPicPr>
        <p:blipFill rotWithShape="1">
          <a:blip r:embed="rId3">
            <a:alphaModFix/>
          </a:blip>
          <a:srcRect b="23348" l="0" r="0" t="0"/>
          <a:stretch/>
        </p:blipFill>
        <p:spPr>
          <a:xfrm>
            <a:off x="71450" y="293100"/>
            <a:ext cx="4761126" cy="3649626"/>
          </a:xfrm>
          <a:prstGeom prst="rect">
            <a:avLst/>
          </a:prstGeom>
          <a:noFill/>
          <a:ln cap="flat" cmpd="sng" w="9525">
            <a:solidFill>
              <a:schemeClr val="dk1"/>
            </a:solidFill>
            <a:prstDash val="solid"/>
            <a:round/>
            <a:headEnd len="sm" w="sm" type="none"/>
            <a:tailEnd len="sm" w="sm" type="none"/>
          </a:ln>
        </p:spPr>
      </p:pic>
      <p:pic>
        <p:nvPicPr>
          <p:cNvPr id="103" name="Google Shape;103;p18"/>
          <p:cNvPicPr preferRelativeResize="0"/>
          <p:nvPr/>
        </p:nvPicPr>
        <p:blipFill rotWithShape="1">
          <a:blip r:embed="rId4">
            <a:alphaModFix/>
          </a:blip>
          <a:srcRect b="23669" l="0" r="0" t="0"/>
          <a:stretch/>
        </p:blipFill>
        <p:spPr>
          <a:xfrm>
            <a:off x="4689650" y="1773925"/>
            <a:ext cx="4278051" cy="326557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07" name="Shape 107"/>
        <p:cNvGrpSpPr/>
        <p:nvPr/>
      </p:nvGrpSpPr>
      <p:grpSpPr>
        <a:xfrm>
          <a:off x="0" y="0"/>
          <a:ext cx="0" cy="0"/>
          <a:chOff x="0" y="0"/>
          <a:chExt cx="0" cy="0"/>
        </a:xfrm>
      </p:grpSpPr>
      <p:pic>
        <p:nvPicPr>
          <p:cNvPr id="108" name="Google Shape;108;p19"/>
          <p:cNvPicPr preferRelativeResize="0"/>
          <p:nvPr/>
        </p:nvPicPr>
        <p:blipFill rotWithShape="1">
          <a:blip r:embed="rId3">
            <a:alphaModFix/>
          </a:blip>
          <a:srcRect b="23348" l="0" r="0" t="0"/>
          <a:stretch/>
        </p:blipFill>
        <p:spPr>
          <a:xfrm>
            <a:off x="118725" y="56750"/>
            <a:ext cx="4637751" cy="3555051"/>
          </a:xfrm>
          <a:prstGeom prst="rect">
            <a:avLst/>
          </a:prstGeom>
          <a:noFill/>
          <a:ln cap="flat" cmpd="sng" w="9525">
            <a:solidFill>
              <a:schemeClr val="dk1"/>
            </a:solidFill>
            <a:prstDash val="solid"/>
            <a:round/>
            <a:headEnd len="sm" w="sm" type="none"/>
            <a:tailEnd len="sm" w="sm" type="none"/>
          </a:ln>
        </p:spPr>
      </p:pic>
      <p:pic>
        <p:nvPicPr>
          <p:cNvPr id="109" name="Google Shape;109;p19"/>
          <p:cNvPicPr preferRelativeResize="0"/>
          <p:nvPr/>
        </p:nvPicPr>
        <p:blipFill rotWithShape="1">
          <a:blip r:embed="rId4">
            <a:alphaModFix/>
          </a:blip>
          <a:srcRect b="23112" l="0" r="0" t="0"/>
          <a:stretch/>
        </p:blipFill>
        <p:spPr>
          <a:xfrm>
            <a:off x="4680200" y="1742700"/>
            <a:ext cx="4349226" cy="3344049"/>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alpha val="31279"/>
          </a:srgbClr>
        </a:solidFill>
      </p:bgPr>
    </p:bg>
    <p:spTree>
      <p:nvGrpSpPr>
        <p:cNvPr id="113" name="Shape 113"/>
        <p:cNvGrpSpPr/>
        <p:nvPr/>
      </p:nvGrpSpPr>
      <p:grpSpPr>
        <a:xfrm>
          <a:off x="0" y="0"/>
          <a:ext cx="0" cy="0"/>
          <a:chOff x="0" y="0"/>
          <a:chExt cx="0" cy="0"/>
        </a:xfrm>
      </p:grpSpPr>
      <p:sp>
        <p:nvSpPr>
          <p:cNvPr id="114" name="Google Shape;114;p20"/>
          <p:cNvSpPr txBox="1"/>
          <p:nvPr>
            <p:ph type="title"/>
          </p:nvPr>
        </p:nvSpPr>
        <p:spPr>
          <a:xfrm>
            <a:off x="3534400" y="118325"/>
            <a:ext cx="1983600" cy="523200"/>
          </a:xfrm>
          <a:prstGeom prst="rect">
            <a:avLst/>
          </a:prstGeom>
          <a:ln cap="flat" cmpd="sng" w="28575">
            <a:solidFill>
              <a:srgbClr val="FF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020"/>
              <a:t>La mia famiglia</a:t>
            </a:r>
            <a:endParaRPr sz="2020"/>
          </a:p>
        </p:txBody>
      </p:sp>
      <p:sp>
        <p:nvSpPr>
          <p:cNvPr id="115" name="Google Shape;115;p20"/>
          <p:cNvSpPr txBox="1"/>
          <p:nvPr>
            <p:ph idx="1" type="body"/>
          </p:nvPr>
        </p:nvSpPr>
        <p:spPr>
          <a:xfrm>
            <a:off x="153000" y="340375"/>
            <a:ext cx="1908300" cy="4670700"/>
          </a:xfrm>
          <a:prstGeom prst="rect">
            <a:avLst/>
          </a:prstGeom>
          <a:ln cap="flat" cmpd="sng" w="19050">
            <a:solidFill>
              <a:srgbClr val="00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75"/>
              <a:buNone/>
            </a:pPr>
            <a:r>
              <a:rPr b="1" lang="en" sz="1300">
                <a:solidFill>
                  <a:srgbClr val="666666"/>
                </a:solidFill>
              </a:rPr>
              <a:t>la mamma/la madre</a:t>
            </a:r>
            <a:endParaRPr b="1" sz="1300">
              <a:solidFill>
                <a:srgbClr val="666666"/>
              </a:solidFill>
            </a:endParaRPr>
          </a:p>
          <a:p>
            <a:pPr indent="0" lvl="0" marL="0" rtl="0" algn="l">
              <a:lnSpc>
                <a:spcPct val="100000"/>
              </a:lnSpc>
              <a:spcBef>
                <a:spcPts val="100"/>
              </a:spcBef>
              <a:spcAft>
                <a:spcPts val="0"/>
              </a:spcAft>
              <a:buSzPts val="275"/>
              <a:buNone/>
            </a:pPr>
            <a:r>
              <a:t/>
            </a:r>
            <a:endParaRPr b="1" sz="1300">
              <a:solidFill>
                <a:srgbClr val="666666"/>
              </a:solidFill>
            </a:endParaRPr>
          </a:p>
          <a:p>
            <a:pPr indent="0" lvl="0" marL="0" rtl="0" algn="l">
              <a:lnSpc>
                <a:spcPct val="100000"/>
              </a:lnSpc>
              <a:spcBef>
                <a:spcPts val="100"/>
              </a:spcBef>
              <a:spcAft>
                <a:spcPts val="0"/>
              </a:spcAft>
              <a:buSzPts val="275"/>
              <a:buNone/>
            </a:pPr>
            <a:r>
              <a:rPr b="1" lang="en" sz="1300">
                <a:solidFill>
                  <a:srgbClr val="666666"/>
                </a:solidFill>
              </a:rPr>
              <a:t>il papa'/il babbo/il padre</a:t>
            </a:r>
            <a:endParaRPr b="1" sz="1300">
              <a:solidFill>
                <a:srgbClr val="666666"/>
              </a:solidFill>
            </a:endParaRPr>
          </a:p>
          <a:p>
            <a:pPr indent="0" lvl="0" marL="0" rtl="0" algn="l">
              <a:lnSpc>
                <a:spcPct val="100000"/>
              </a:lnSpc>
              <a:spcBef>
                <a:spcPts val="100"/>
              </a:spcBef>
              <a:spcAft>
                <a:spcPts val="0"/>
              </a:spcAft>
              <a:buSzPts val="275"/>
              <a:buNone/>
            </a:pPr>
            <a:r>
              <a:t/>
            </a:r>
            <a:endParaRPr b="1" sz="1300">
              <a:solidFill>
                <a:srgbClr val="666666"/>
              </a:solidFill>
            </a:endParaRPr>
          </a:p>
          <a:p>
            <a:pPr indent="0" lvl="0" marL="0" rtl="0" algn="l">
              <a:lnSpc>
                <a:spcPct val="100000"/>
              </a:lnSpc>
              <a:spcBef>
                <a:spcPts val="100"/>
              </a:spcBef>
              <a:spcAft>
                <a:spcPts val="0"/>
              </a:spcAft>
              <a:buSzPts val="275"/>
              <a:buNone/>
            </a:pPr>
            <a:r>
              <a:rPr b="1" lang="en" sz="1300">
                <a:solidFill>
                  <a:srgbClr val="666666"/>
                </a:solidFill>
              </a:rPr>
              <a:t>la sorella</a:t>
            </a:r>
            <a:endParaRPr b="1" sz="1300">
              <a:solidFill>
                <a:srgbClr val="666666"/>
              </a:solidFill>
            </a:endParaRPr>
          </a:p>
          <a:p>
            <a:pPr indent="0" lvl="0" marL="0" rtl="0" algn="l">
              <a:lnSpc>
                <a:spcPct val="100000"/>
              </a:lnSpc>
              <a:spcBef>
                <a:spcPts val="100"/>
              </a:spcBef>
              <a:spcAft>
                <a:spcPts val="0"/>
              </a:spcAft>
              <a:buSzPts val="275"/>
              <a:buNone/>
            </a:pPr>
            <a:r>
              <a:t/>
            </a:r>
            <a:endParaRPr b="1" sz="1300">
              <a:solidFill>
                <a:srgbClr val="666666"/>
              </a:solidFill>
            </a:endParaRPr>
          </a:p>
          <a:p>
            <a:pPr indent="0" lvl="0" marL="0" rtl="0" algn="l">
              <a:lnSpc>
                <a:spcPct val="100000"/>
              </a:lnSpc>
              <a:spcBef>
                <a:spcPts val="100"/>
              </a:spcBef>
              <a:spcAft>
                <a:spcPts val="0"/>
              </a:spcAft>
              <a:buSzPts val="275"/>
              <a:buNone/>
            </a:pPr>
            <a:r>
              <a:rPr b="1" lang="en" sz="1300">
                <a:solidFill>
                  <a:srgbClr val="666666"/>
                </a:solidFill>
              </a:rPr>
              <a:t>il fratello</a:t>
            </a:r>
            <a:endParaRPr b="1" sz="1300">
              <a:solidFill>
                <a:srgbClr val="666666"/>
              </a:solidFill>
            </a:endParaRPr>
          </a:p>
          <a:p>
            <a:pPr indent="0" lvl="0" marL="0" rtl="0" algn="l">
              <a:lnSpc>
                <a:spcPct val="100000"/>
              </a:lnSpc>
              <a:spcBef>
                <a:spcPts val="100"/>
              </a:spcBef>
              <a:spcAft>
                <a:spcPts val="0"/>
              </a:spcAft>
              <a:buSzPts val="275"/>
              <a:buNone/>
            </a:pPr>
            <a:r>
              <a:t/>
            </a:r>
            <a:endParaRPr b="1" sz="1300">
              <a:solidFill>
                <a:srgbClr val="666666"/>
              </a:solidFill>
            </a:endParaRPr>
          </a:p>
          <a:p>
            <a:pPr indent="0" lvl="0" marL="0" rtl="0" algn="l">
              <a:lnSpc>
                <a:spcPct val="100000"/>
              </a:lnSpc>
              <a:spcBef>
                <a:spcPts val="100"/>
              </a:spcBef>
              <a:spcAft>
                <a:spcPts val="0"/>
              </a:spcAft>
              <a:buSzPts val="275"/>
              <a:buNone/>
            </a:pPr>
            <a:r>
              <a:rPr b="1" lang="en" sz="1300">
                <a:solidFill>
                  <a:srgbClr val="666666"/>
                </a:solidFill>
              </a:rPr>
              <a:t>il nonno/la nonna</a:t>
            </a:r>
            <a:endParaRPr b="1" sz="1300">
              <a:solidFill>
                <a:srgbClr val="666666"/>
              </a:solidFill>
            </a:endParaRPr>
          </a:p>
          <a:p>
            <a:pPr indent="0" lvl="0" marL="0" rtl="0" algn="l">
              <a:lnSpc>
                <a:spcPct val="100000"/>
              </a:lnSpc>
              <a:spcBef>
                <a:spcPts val="100"/>
              </a:spcBef>
              <a:spcAft>
                <a:spcPts val="0"/>
              </a:spcAft>
              <a:buSzPts val="275"/>
              <a:buNone/>
            </a:pPr>
            <a:r>
              <a:t/>
            </a:r>
            <a:endParaRPr b="1" sz="1300">
              <a:solidFill>
                <a:srgbClr val="666666"/>
              </a:solidFill>
            </a:endParaRPr>
          </a:p>
          <a:p>
            <a:pPr indent="0" lvl="0" marL="0" rtl="0" algn="l">
              <a:lnSpc>
                <a:spcPct val="100000"/>
              </a:lnSpc>
              <a:spcBef>
                <a:spcPts val="100"/>
              </a:spcBef>
              <a:spcAft>
                <a:spcPts val="0"/>
              </a:spcAft>
              <a:buSzPts val="275"/>
              <a:buNone/>
            </a:pPr>
            <a:r>
              <a:t/>
            </a:r>
            <a:endParaRPr b="1" sz="1300">
              <a:solidFill>
                <a:srgbClr val="666666"/>
              </a:solidFill>
            </a:endParaRPr>
          </a:p>
          <a:p>
            <a:pPr indent="0" lvl="0" marL="0" rtl="0" algn="l">
              <a:lnSpc>
                <a:spcPct val="100000"/>
              </a:lnSpc>
              <a:spcBef>
                <a:spcPts val="100"/>
              </a:spcBef>
              <a:spcAft>
                <a:spcPts val="0"/>
              </a:spcAft>
              <a:buSzPts val="275"/>
              <a:buNone/>
            </a:pPr>
            <a:r>
              <a:rPr b="1" lang="en" sz="1300">
                <a:solidFill>
                  <a:srgbClr val="666666"/>
                </a:solidFill>
              </a:rPr>
              <a:t>la zia/lo zio</a:t>
            </a:r>
            <a:endParaRPr b="1" sz="1300">
              <a:solidFill>
                <a:srgbClr val="666666"/>
              </a:solidFill>
            </a:endParaRPr>
          </a:p>
          <a:p>
            <a:pPr indent="0" lvl="0" marL="0" rtl="0" algn="l">
              <a:lnSpc>
                <a:spcPct val="100000"/>
              </a:lnSpc>
              <a:spcBef>
                <a:spcPts val="100"/>
              </a:spcBef>
              <a:spcAft>
                <a:spcPts val="0"/>
              </a:spcAft>
              <a:buSzPts val="275"/>
              <a:buNone/>
            </a:pPr>
            <a:r>
              <a:t/>
            </a:r>
            <a:endParaRPr b="1" sz="1300">
              <a:solidFill>
                <a:srgbClr val="666666"/>
              </a:solidFill>
            </a:endParaRPr>
          </a:p>
          <a:p>
            <a:pPr indent="0" lvl="0" marL="0" rtl="0" algn="l">
              <a:lnSpc>
                <a:spcPct val="100000"/>
              </a:lnSpc>
              <a:spcBef>
                <a:spcPts val="100"/>
              </a:spcBef>
              <a:spcAft>
                <a:spcPts val="0"/>
              </a:spcAft>
              <a:buSzPts val="275"/>
              <a:buNone/>
            </a:pPr>
            <a:r>
              <a:rPr b="1" lang="en" sz="1300">
                <a:solidFill>
                  <a:srgbClr val="666666"/>
                </a:solidFill>
              </a:rPr>
              <a:t>l suocero/la suocera</a:t>
            </a:r>
            <a:endParaRPr b="1" sz="1300">
              <a:solidFill>
                <a:srgbClr val="666666"/>
              </a:solidFill>
            </a:endParaRPr>
          </a:p>
          <a:p>
            <a:pPr indent="0" lvl="0" marL="0" rtl="0" algn="l">
              <a:lnSpc>
                <a:spcPct val="100000"/>
              </a:lnSpc>
              <a:spcBef>
                <a:spcPts val="100"/>
              </a:spcBef>
              <a:spcAft>
                <a:spcPts val="0"/>
              </a:spcAft>
              <a:buSzPts val="275"/>
              <a:buNone/>
            </a:pPr>
            <a:r>
              <a:t/>
            </a:r>
            <a:endParaRPr b="1" sz="1300">
              <a:solidFill>
                <a:srgbClr val="666666"/>
              </a:solidFill>
            </a:endParaRPr>
          </a:p>
          <a:p>
            <a:pPr indent="0" lvl="0" marL="0" rtl="0" algn="l">
              <a:lnSpc>
                <a:spcPct val="100000"/>
              </a:lnSpc>
              <a:spcBef>
                <a:spcPts val="100"/>
              </a:spcBef>
              <a:spcAft>
                <a:spcPts val="0"/>
              </a:spcAft>
              <a:buSzPts val="275"/>
              <a:buNone/>
            </a:pPr>
            <a:r>
              <a:rPr b="1" lang="en" sz="1300">
                <a:solidFill>
                  <a:srgbClr val="666666"/>
                </a:solidFill>
              </a:rPr>
              <a:t>il genero/la nuora</a:t>
            </a:r>
            <a:endParaRPr b="1" sz="1300">
              <a:solidFill>
                <a:srgbClr val="666666"/>
              </a:solidFill>
            </a:endParaRPr>
          </a:p>
          <a:p>
            <a:pPr indent="0" lvl="0" marL="0" rtl="0" algn="l">
              <a:lnSpc>
                <a:spcPct val="100000"/>
              </a:lnSpc>
              <a:spcBef>
                <a:spcPts val="100"/>
              </a:spcBef>
              <a:spcAft>
                <a:spcPts val="0"/>
              </a:spcAft>
              <a:buSzPts val="275"/>
              <a:buNone/>
            </a:pPr>
            <a:r>
              <a:t/>
            </a:r>
            <a:endParaRPr b="1" sz="1300">
              <a:solidFill>
                <a:srgbClr val="666666"/>
              </a:solidFill>
            </a:endParaRPr>
          </a:p>
          <a:p>
            <a:pPr indent="0" lvl="0" marL="0" rtl="0" algn="l">
              <a:lnSpc>
                <a:spcPct val="100000"/>
              </a:lnSpc>
              <a:spcBef>
                <a:spcPts val="100"/>
              </a:spcBef>
              <a:spcAft>
                <a:spcPts val="0"/>
              </a:spcAft>
              <a:buSzPts val="275"/>
              <a:buNone/>
            </a:pPr>
            <a:r>
              <a:rPr b="1" lang="en" sz="1300">
                <a:solidFill>
                  <a:srgbClr val="666666"/>
                </a:solidFill>
              </a:rPr>
              <a:t>Il cognato/la cognata</a:t>
            </a:r>
            <a:endParaRPr b="1" sz="1300">
              <a:solidFill>
                <a:srgbClr val="666666"/>
              </a:solidFill>
            </a:endParaRPr>
          </a:p>
          <a:p>
            <a:pPr indent="0" lvl="0" marL="0" rtl="0" algn="l">
              <a:lnSpc>
                <a:spcPct val="100000"/>
              </a:lnSpc>
              <a:spcBef>
                <a:spcPts val="100"/>
              </a:spcBef>
              <a:spcAft>
                <a:spcPts val="0"/>
              </a:spcAft>
              <a:buSzPts val="275"/>
              <a:buNone/>
            </a:pPr>
            <a:r>
              <a:t/>
            </a:r>
            <a:endParaRPr b="1" sz="1300">
              <a:solidFill>
                <a:srgbClr val="666666"/>
              </a:solidFill>
            </a:endParaRPr>
          </a:p>
          <a:p>
            <a:pPr indent="0" lvl="0" marL="0" rtl="0" algn="l">
              <a:lnSpc>
                <a:spcPct val="100000"/>
              </a:lnSpc>
              <a:spcBef>
                <a:spcPts val="100"/>
              </a:spcBef>
              <a:spcAft>
                <a:spcPts val="0"/>
              </a:spcAft>
              <a:buSzPts val="275"/>
              <a:buNone/>
            </a:pPr>
            <a:r>
              <a:rPr b="1" lang="en" sz="1300">
                <a:solidFill>
                  <a:srgbClr val="666666"/>
                </a:solidFill>
              </a:rPr>
              <a:t>il cugino/la cugina</a:t>
            </a:r>
            <a:endParaRPr sz="1300">
              <a:solidFill>
                <a:srgbClr val="666666"/>
              </a:solidFill>
            </a:endParaRPr>
          </a:p>
          <a:p>
            <a:pPr indent="0" lvl="0" marL="0" rtl="0" algn="l">
              <a:lnSpc>
                <a:spcPct val="100000"/>
              </a:lnSpc>
              <a:spcBef>
                <a:spcPts val="100"/>
              </a:spcBef>
              <a:spcAft>
                <a:spcPts val="0"/>
              </a:spcAft>
              <a:buSzPts val="275"/>
              <a:buNone/>
            </a:pPr>
            <a:r>
              <a:t/>
            </a:r>
            <a:endParaRPr sz="1300">
              <a:solidFill>
                <a:srgbClr val="666666"/>
              </a:solidFill>
            </a:endParaRPr>
          </a:p>
          <a:p>
            <a:pPr indent="0" lvl="0" marL="0" rtl="0" algn="l">
              <a:lnSpc>
                <a:spcPct val="100000"/>
              </a:lnSpc>
              <a:spcBef>
                <a:spcPts val="100"/>
              </a:spcBef>
              <a:spcAft>
                <a:spcPts val="100"/>
              </a:spcAft>
              <a:buSzPts val="275"/>
              <a:buNone/>
            </a:pPr>
            <a:r>
              <a:t/>
            </a:r>
            <a:endParaRPr sz="1450"/>
          </a:p>
        </p:txBody>
      </p:sp>
      <p:sp>
        <p:nvSpPr>
          <p:cNvPr id="116" name="Google Shape;116;p20"/>
          <p:cNvSpPr txBox="1"/>
          <p:nvPr>
            <p:ph idx="1" type="body"/>
          </p:nvPr>
        </p:nvSpPr>
        <p:spPr>
          <a:xfrm>
            <a:off x="5764300" y="66175"/>
            <a:ext cx="1292100" cy="3226800"/>
          </a:xfrm>
          <a:prstGeom prst="rect">
            <a:avLst/>
          </a:prstGeom>
          <a:ln cap="flat" cmpd="sng" w="19050">
            <a:solidFill>
              <a:srgbClr val="00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75"/>
              <a:buNone/>
            </a:pPr>
            <a:r>
              <a:rPr b="1" lang="en" sz="1300">
                <a:solidFill>
                  <a:srgbClr val="666666"/>
                </a:solidFill>
              </a:rPr>
              <a:t>il/la nipote</a:t>
            </a:r>
            <a:endParaRPr b="1" sz="1300">
              <a:solidFill>
                <a:srgbClr val="666666"/>
              </a:solidFill>
            </a:endParaRPr>
          </a:p>
          <a:p>
            <a:pPr indent="0" lvl="0" marL="0" rtl="0" algn="l">
              <a:lnSpc>
                <a:spcPct val="100000"/>
              </a:lnSpc>
              <a:spcBef>
                <a:spcPts val="100"/>
              </a:spcBef>
              <a:spcAft>
                <a:spcPts val="0"/>
              </a:spcAft>
              <a:buSzPts val="275"/>
              <a:buNone/>
            </a:pPr>
            <a:r>
              <a:t/>
            </a:r>
            <a:endParaRPr b="1" sz="1300">
              <a:solidFill>
                <a:srgbClr val="666666"/>
              </a:solidFill>
            </a:endParaRPr>
          </a:p>
          <a:p>
            <a:pPr indent="0" lvl="0" marL="0" rtl="0" algn="l">
              <a:lnSpc>
                <a:spcPct val="100000"/>
              </a:lnSpc>
              <a:spcBef>
                <a:spcPts val="100"/>
              </a:spcBef>
              <a:spcAft>
                <a:spcPts val="0"/>
              </a:spcAft>
              <a:buSzPts val="275"/>
              <a:buNone/>
            </a:pPr>
            <a:r>
              <a:rPr b="1" lang="en" sz="1300">
                <a:solidFill>
                  <a:srgbClr val="666666"/>
                </a:solidFill>
              </a:rPr>
              <a:t>la moglie</a:t>
            </a:r>
            <a:endParaRPr b="1" sz="1300">
              <a:solidFill>
                <a:srgbClr val="666666"/>
              </a:solidFill>
            </a:endParaRPr>
          </a:p>
          <a:p>
            <a:pPr indent="0" lvl="0" marL="0" rtl="0" algn="l">
              <a:lnSpc>
                <a:spcPct val="100000"/>
              </a:lnSpc>
              <a:spcBef>
                <a:spcPts val="100"/>
              </a:spcBef>
              <a:spcAft>
                <a:spcPts val="0"/>
              </a:spcAft>
              <a:buSzPts val="275"/>
              <a:buNone/>
            </a:pPr>
            <a:r>
              <a:rPr b="1" lang="en" sz="1300">
                <a:solidFill>
                  <a:srgbClr val="666666"/>
                </a:solidFill>
              </a:rPr>
              <a:t>il marito</a:t>
            </a:r>
            <a:endParaRPr b="1" sz="1300">
              <a:solidFill>
                <a:srgbClr val="666666"/>
              </a:solidFill>
            </a:endParaRPr>
          </a:p>
          <a:p>
            <a:pPr indent="0" lvl="0" marL="0" rtl="0" algn="l">
              <a:lnSpc>
                <a:spcPct val="100000"/>
              </a:lnSpc>
              <a:spcBef>
                <a:spcPts val="100"/>
              </a:spcBef>
              <a:spcAft>
                <a:spcPts val="0"/>
              </a:spcAft>
              <a:buSzPts val="275"/>
              <a:buNone/>
            </a:pPr>
            <a:r>
              <a:t/>
            </a:r>
            <a:endParaRPr b="1" sz="1300">
              <a:solidFill>
                <a:srgbClr val="666666"/>
              </a:solidFill>
            </a:endParaRPr>
          </a:p>
          <a:p>
            <a:pPr indent="0" lvl="0" marL="0" rtl="0" algn="l">
              <a:lnSpc>
                <a:spcPct val="100000"/>
              </a:lnSpc>
              <a:spcBef>
                <a:spcPts val="100"/>
              </a:spcBef>
              <a:spcAft>
                <a:spcPts val="0"/>
              </a:spcAft>
              <a:buClr>
                <a:schemeClr val="dk1"/>
              </a:buClr>
              <a:buSzPts val="275"/>
              <a:buFont typeface="Arial"/>
              <a:buNone/>
            </a:pPr>
            <a:r>
              <a:rPr b="1" lang="en" sz="1300">
                <a:solidFill>
                  <a:srgbClr val="666666"/>
                </a:solidFill>
              </a:rPr>
              <a:t>il figlio/la figlia/i figli/figliolo</a:t>
            </a:r>
            <a:endParaRPr b="1" sz="1300">
              <a:solidFill>
                <a:srgbClr val="666666"/>
              </a:solidFill>
            </a:endParaRPr>
          </a:p>
          <a:p>
            <a:pPr indent="0" lvl="0" marL="0" rtl="0" algn="l">
              <a:lnSpc>
                <a:spcPct val="100000"/>
              </a:lnSpc>
              <a:spcBef>
                <a:spcPts val="100"/>
              </a:spcBef>
              <a:spcAft>
                <a:spcPts val="0"/>
              </a:spcAft>
              <a:buSzPts val="275"/>
              <a:buNone/>
            </a:pPr>
            <a:r>
              <a:t/>
            </a:r>
            <a:endParaRPr b="1" sz="1300">
              <a:solidFill>
                <a:srgbClr val="666666"/>
              </a:solidFill>
            </a:endParaRPr>
          </a:p>
          <a:p>
            <a:pPr indent="0" lvl="0" marL="0" rtl="0" algn="l">
              <a:lnSpc>
                <a:spcPct val="100000"/>
              </a:lnSpc>
              <a:spcBef>
                <a:spcPts val="100"/>
              </a:spcBef>
              <a:spcAft>
                <a:spcPts val="0"/>
              </a:spcAft>
              <a:buSzPts val="275"/>
              <a:buNone/>
            </a:pPr>
            <a:r>
              <a:rPr b="1" lang="en" sz="1300">
                <a:solidFill>
                  <a:srgbClr val="666666"/>
                </a:solidFill>
              </a:rPr>
              <a:t>i parenti</a:t>
            </a:r>
            <a:endParaRPr b="1" sz="1300">
              <a:solidFill>
                <a:srgbClr val="666666"/>
              </a:solidFill>
            </a:endParaRPr>
          </a:p>
          <a:p>
            <a:pPr indent="0" lvl="0" marL="0" rtl="0" algn="l">
              <a:lnSpc>
                <a:spcPct val="100000"/>
              </a:lnSpc>
              <a:spcBef>
                <a:spcPts val="100"/>
              </a:spcBef>
              <a:spcAft>
                <a:spcPts val="0"/>
              </a:spcAft>
              <a:buClr>
                <a:schemeClr val="dk1"/>
              </a:buClr>
              <a:buSzPts val="275"/>
              <a:buFont typeface="Arial"/>
              <a:buNone/>
            </a:pPr>
            <a:r>
              <a:t/>
            </a:r>
            <a:endParaRPr b="1" sz="1300">
              <a:solidFill>
                <a:srgbClr val="666666"/>
              </a:solidFill>
            </a:endParaRPr>
          </a:p>
          <a:p>
            <a:pPr indent="0" lvl="0" marL="0" rtl="0" algn="l">
              <a:lnSpc>
                <a:spcPct val="100000"/>
              </a:lnSpc>
              <a:spcBef>
                <a:spcPts val="100"/>
              </a:spcBef>
              <a:spcAft>
                <a:spcPts val="0"/>
              </a:spcAft>
              <a:buSzPts val="275"/>
              <a:buNone/>
            </a:pPr>
            <a:r>
              <a:rPr b="1" lang="en" sz="1300">
                <a:solidFill>
                  <a:srgbClr val="666666"/>
                </a:solidFill>
              </a:rPr>
              <a:t>​i genitori</a:t>
            </a:r>
            <a:endParaRPr b="1" sz="1300">
              <a:solidFill>
                <a:srgbClr val="666666"/>
              </a:solidFill>
            </a:endParaRPr>
          </a:p>
          <a:p>
            <a:pPr indent="0" lvl="0" marL="0" rtl="0" algn="l">
              <a:lnSpc>
                <a:spcPct val="100000"/>
              </a:lnSpc>
              <a:spcBef>
                <a:spcPts val="100"/>
              </a:spcBef>
              <a:spcAft>
                <a:spcPts val="0"/>
              </a:spcAft>
              <a:buSzPts val="275"/>
              <a:buNone/>
            </a:pPr>
            <a:r>
              <a:t/>
            </a:r>
            <a:endParaRPr b="1" sz="1300">
              <a:solidFill>
                <a:srgbClr val="666666"/>
              </a:solidFill>
            </a:endParaRPr>
          </a:p>
          <a:p>
            <a:pPr indent="0" lvl="0" marL="0" rtl="0" algn="l">
              <a:lnSpc>
                <a:spcPct val="100000"/>
              </a:lnSpc>
              <a:spcBef>
                <a:spcPts val="100"/>
              </a:spcBef>
              <a:spcAft>
                <a:spcPts val="0"/>
              </a:spcAft>
              <a:buSzPts val="275"/>
              <a:buNone/>
            </a:pPr>
            <a:r>
              <a:rPr b="1" lang="en" sz="1300">
                <a:solidFill>
                  <a:srgbClr val="666666"/>
                </a:solidFill>
              </a:rPr>
              <a:t>Il bisnonno/</a:t>
            </a:r>
            <a:endParaRPr b="1" sz="1300">
              <a:solidFill>
                <a:srgbClr val="666666"/>
              </a:solidFill>
            </a:endParaRPr>
          </a:p>
          <a:p>
            <a:pPr indent="0" lvl="0" marL="0" rtl="0" algn="l">
              <a:lnSpc>
                <a:spcPct val="100000"/>
              </a:lnSpc>
              <a:spcBef>
                <a:spcPts val="100"/>
              </a:spcBef>
              <a:spcAft>
                <a:spcPts val="100"/>
              </a:spcAft>
              <a:buClr>
                <a:schemeClr val="dk1"/>
              </a:buClr>
              <a:buSzPts val="275"/>
              <a:buFont typeface="Arial"/>
              <a:buNone/>
            </a:pPr>
            <a:r>
              <a:rPr b="1" lang="en" sz="1300">
                <a:solidFill>
                  <a:srgbClr val="666666"/>
                </a:solidFill>
              </a:rPr>
              <a:t>la bisnonna</a:t>
            </a:r>
            <a:endParaRPr b="1" sz="1300">
              <a:solidFill>
                <a:srgbClr val="666666"/>
              </a:solidFill>
            </a:endParaRPr>
          </a:p>
        </p:txBody>
      </p:sp>
      <p:sp>
        <p:nvSpPr>
          <p:cNvPr id="117" name="Google Shape;117;p20"/>
          <p:cNvSpPr txBox="1"/>
          <p:nvPr/>
        </p:nvSpPr>
        <p:spPr>
          <a:xfrm>
            <a:off x="2184100" y="310025"/>
            <a:ext cx="1197000" cy="384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t>mum/mother</a:t>
            </a:r>
            <a:endParaRPr sz="1300"/>
          </a:p>
        </p:txBody>
      </p:sp>
      <p:sp>
        <p:nvSpPr>
          <p:cNvPr id="118" name="Google Shape;118;p20"/>
          <p:cNvSpPr txBox="1"/>
          <p:nvPr/>
        </p:nvSpPr>
        <p:spPr>
          <a:xfrm>
            <a:off x="2184100" y="771125"/>
            <a:ext cx="1197000" cy="384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t>dad</a:t>
            </a:r>
            <a:r>
              <a:rPr lang="en" sz="1300"/>
              <a:t>/father</a:t>
            </a:r>
            <a:endParaRPr sz="1300"/>
          </a:p>
        </p:txBody>
      </p:sp>
      <p:sp>
        <p:nvSpPr>
          <p:cNvPr id="119" name="Google Shape;119;p20"/>
          <p:cNvSpPr txBox="1"/>
          <p:nvPr/>
        </p:nvSpPr>
        <p:spPr>
          <a:xfrm>
            <a:off x="2184100" y="1277800"/>
            <a:ext cx="1197000" cy="384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t>sister</a:t>
            </a:r>
            <a:endParaRPr sz="1300"/>
          </a:p>
        </p:txBody>
      </p:sp>
      <p:sp>
        <p:nvSpPr>
          <p:cNvPr id="120" name="Google Shape;120;p20"/>
          <p:cNvSpPr txBox="1"/>
          <p:nvPr/>
        </p:nvSpPr>
        <p:spPr>
          <a:xfrm>
            <a:off x="2184100" y="2231675"/>
            <a:ext cx="1059000" cy="5850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t>grandfather/mother</a:t>
            </a:r>
            <a:endParaRPr sz="1300"/>
          </a:p>
        </p:txBody>
      </p:sp>
      <p:sp>
        <p:nvSpPr>
          <p:cNvPr id="121" name="Google Shape;121;p20"/>
          <p:cNvSpPr txBox="1"/>
          <p:nvPr/>
        </p:nvSpPr>
        <p:spPr>
          <a:xfrm>
            <a:off x="2184100" y="1845725"/>
            <a:ext cx="1197000" cy="384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t>brother</a:t>
            </a:r>
            <a:endParaRPr sz="1300"/>
          </a:p>
        </p:txBody>
      </p:sp>
      <p:sp>
        <p:nvSpPr>
          <p:cNvPr id="122" name="Google Shape;122;p20"/>
          <p:cNvSpPr txBox="1"/>
          <p:nvPr/>
        </p:nvSpPr>
        <p:spPr>
          <a:xfrm>
            <a:off x="2184100" y="2907975"/>
            <a:ext cx="1197000" cy="384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t>uncle/aunt</a:t>
            </a:r>
            <a:endParaRPr sz="1300"/>
          </a:p>
        </p:txBody>
      </p:sp>
      <p:sp>
        <p:nvSpPr>
          <p:cNvPr id="123" name="Google Shape;123;p20"/>
          <p:cNvSpPr txBox="1"/>
          <p:nvPr/>
        </p:nvSpPr>
        <p:spPr>
          <a:xfrm>
            <a:off x="2184100" y="3384175"/>
            <a:ext cx="1197000" cy="384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t>father/m.-in-l.</a:t>
            </a:r>
            <a:endParaRPr sz="1300"/>
          </a:p>
        </p:txBody>
      </p:sp>
      <p:sp>
        <p:nvSpPr>
          <p:cNvPr id="124" name="Google Shape;124;p20"/>
          <p:cNvSpPr txBox="1"/>
          <p:nvPr/>
        </p:nvSpPr>
        <p:spPr>
          <a:xfrm>
            <a:off x="2184100" y="3860375"/>
            <a:ext cx="1349400" cy="384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t>son/daughter-i.l.</a:t>
            </a:r>
            <a:endParaRPr sz="1300"/>
          </a:p>
        </p:txBody>
      </p:sp>
      <p:sp>
        <p:nvSpPr>
          <p:cNvPr id="125" name="Google Shape;125;p20"/>
          <p:cNvSpPr txBox="1"/>
          <p:nvPr/>
        </p:nvSpPr>
        <p:spPr>
          <a:xfrm>
            <a:off x="2184100" y="4688875"/>
            <a:ext cx="1197000" cy="384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t>Cousin (m/f)</a:t>
            </a:r>
            <a:endParaRPr sz="1300"/>
          </a:p>
        </p:txBody>
      </p:sp>
      <p:sp>
        <p:nvSpPr>
          <p:cNvPr id="126" name="Google Shape;126;p20"/>
          <p:cNvSpPr txBox="1"/>
          <p:nvPr/>
        </p:nvSpPr>
        <p:spPr>
          <a:xfrm>
            <a:off x="7056375" y="133875"/>
            <a:ext cx="1983600" cy="3693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200"/>
              <a:t>nephew</a:t>
            </a:r>
            <a:r>
              <a:rPr lang="en" sz="1200"/>
              <a:t>/niece/grandchild</a:t>
            </a:r>
            <a:endParaRPr sz="1200"/>
          </a:p>
        </p:txBody>
      </p:sp>
      <p:sp>
        <p:nvSpPr>
          <p:cNvPr id="127" name="Google Shape;127;p20"/>
          <p:cNvSpPr txBox="1"/>
          <p:nvPr/>
        </p:nvSpPr>
        <p:spPr>
          <a:xfrm>
            <a:off x="7056375" y="579250"/>
            <a:ext cx="1197000" cy="384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t>wife</a:t>
            </a:r>
            <a:endParaRPr sz="1300"/>
          </a:p>
        </p:txBody>
      </p:sp>
      <p:sp>
        <p:nvSpPr>
          <p:cNvPr id="128" name="Google Shape;128;p20"/>
          <p:cNvSpPr txBox="1"/>
          <p:nvPr/>
        </p:nvSpPr>
        <p:spPr>
          <a:xfrm>
            <a:off x="7056375" y="1040225"/>
            <a:ext cx="1197000" cy="384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t>husband</a:t>
            </a:r>
            <a:endParaRPr sz="1300"/>
          </a:p>
        </p:txBody>
      </p:sp>
      <p:sp>
        <p:nvSpPr>
          <p:cNvPr id="129" name="Google Shape;129;p20"/>
          <p:cNvSpPr txBox="1"/>
          <p:nvPr/>
        </p:nvSpPr>
        <p:spPr>
          <a:xfrm>
            <a:off x="7056375" y="1501188"/>
            <a:ext cx="1908300" cy="384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t>son/daughter/children</a:t>
            </a:r>
            <a:endParaRPr sz="1300"/>
          </a:p>
        </p:txBody>
      </p:sp>
      <p:sp>
        <p:nvSpPr>
          <p:cNvPr id="130" name="Google Shape;130;p20"/>
          <p:cNvSpPr txBox="1"/>
          <p:nvPr/>
        </p:nvSpPr>
        <p:spPr>
          <a:xfrm>
            <a:off x="7056375" y="2423150"/>
            <a:ext cx="1197000" cy="384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t>parents</a:t>
            </a:r>
            <a:endParaRPr sz="1300"/>
          </a:p>
        </p:txBody>
      </p:sp>
      <p:sp>
        <p:nvSpPr>
          <p:cNvPr id="131" name="Google Shape;131;p20"/>
          <p:cNvSpPr txBox="1"/>
          <p:nvPr/>
        </p:nvSpPr>
        <p:spPr>
          <a:xfrm>
            <a:off x="7056375" y="1962175"/>
            <a:ext cx="1197000" cy="384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t>relatives</a:t>
            </a:r>
            <a:endParaRPr sz="1300"/>
          </a:p>
        </p:txBody>
      </p:sp>
      <p:sp>
        <p:nvSpPr>
          <p:cNvPr id="132" name="Google Shape;132;p20"/>
          <p:cNvSpPr txBox="1"/>
          <p:nvPr/>
        </p:nvSpPr>
        <p:spPr>
          <a:xfrm>
            <a:off x="7056375" y="2884125"/>
            <a:ext cx="1983600" cy="3693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200"/>
              <a:t>Great grandfather/mother</a:t>
            </a:r>
            <a:endParaRPr sz="1200"/>
          </a:p>
        </p:txBody>
      </p:sp>
      <p:sp>
        <p:nvSpPr>
          <p:cNvPr id="133" name="Google Shape;133;p20"/>
          <p:cNvSpPr txBox="1"/>
          <p:nvPr/>
        </p:nvSpPr>
        <p:spPr>
          <a:xfrm>
            <a:off x="2184100" y="4194325"/>
            <a:ext cx="1349400" cy="384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t>brother/sister i.l.</a:t>
            </a:r>
            <a:endParaRPr sz="1300"/>
          </a:p>
        </p:txBody>
      </p:sp>
      <p:pic>
        <p:nvPicPr>
          <p:cNvPr id="134" name="Google Shape;134;p20"/>
          <p:cNvPicPr preferRelativeResize="0"/>
          <p:nvPr/>
        </p:nvPicPr>
        <p:blipFill>
          <a:blip r:embed="rId3">
            <a:alphaModFix/>
          </a:blip>
          <a:stretch>
            <a:fillRect/>
          </a:stretch>
        </p:blipFill>
        <p:spPr>
          <a:xfrm>
            <a:off x="3634850" y="3698541"/>
            <a:ext cx="2398013" cy="761083"/>
          </a:xfrm>
          <a:prstGeom prst="rect">
            <a:avLst/>
          </a:prstGeom>
          <a:noFill/>
          <a:ln cap="flat" cmpd="sng" w="9525">
            <a:solidFill>
              <a:schemeClr val="dk2"/>
            </a:solidFill>
            <a:prstDash val="dashDot"/>
            <a:round/>
            <a:headEnd len="sm" w="sm" type="none"/>
            <a:tailEnd len="sm" w="sm" type="none"/>
          </a:ln>
        </p:spPr>
      </p:pic>
      <p:pic>
        <p:nvPicPr>
          <p:cNvPr id="135" name="Google Shape;135;p20"/>
          <p:cNvPicPr preferRelativeResize="0"/>
          <p:nvPr/>
        </p:nvPicPr>
        <p:blipFill>
          <a:blip r:embed="rId4">
            <a:alphaModFix/>
          </a:blip>
          <a:stretch>
            <a:fillRect/>
          </a:stretch>
        </p:blipFill>
        <p:spPr>
          <a:xfrm>
            <a:off x="6134224" y="3345096"/>
            <a:ext cx="2905750" cy="1801566"/>
          </a:xfrm>
          <a:prstGeom prst="rect">
            <a:avLst/>
          </a:prstGeom>
          <a:noFill/>
          <a:ln cap="flat" cmpd="sng" w="9525">
            <a:solidFill>
              <a:schemeClr val="dk2"/>
            </a:solidFill>
            <a:prstDash val="dashDot"/>
            <a:round/>
            <a:headEnd len="sm" w="sm" type="none"/>
            <a:tailEnd len="sm" w="sm" type="none"/>
          </a:ln>
        </p:spPr>
      </p:pic>
      <p:sp>
        <p:nvSpPr>
          <p:cNvPr id="136" name="Google Shape;136;p20"/>
          <p:cNvSpPr txBox="1"/>
          <p:nvPr/>
        </p:nvSpPr>
        <p:spPr>
          <a:xfrm>
            <a:off x="4189700" y="4507800"/>
            <a:ext cx="1846500" cy="5232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t>Giovanni Antonio Fasolo</a:t>
            </a:r>
            <a:endParaRPr sz="1100"/>
          </a:p>
          <a:p>
            <a:pPr indent="0" lvl="0" marL="0" rtl="0" algn="l">
              <a:spcBef>
                <a:spcPts val="0"/>
              </a:spcBef>
              <a:spcAft>
                <a:spcPts val="0"/>
              </a:spcAft>
              <a:buNone/>
            </a:pPr>
            <a:r>
              <a:rPr lang="en" sz="1100"/>
              <a:t>Famiglia Valmarana 1553</a:t>
            </a:r>
            <a:endParaRPr sz="1100"/>
          </a:p>
        </p:txBody>
      </p:sp>
      <p:sp>
        <p:nvSpPr>
          <p:cNvPr id="137" name="Google Shape;137;p20"/>
          <p:cNvSpPr txBox="1"/>
          <p:nvPr/>
        </p:nvSpPr>
        <p:spPr>
          <a:xfrm>
            <a:off x="3634850" y="3279575"/>
            <a:ext cx="2236500" cy="3540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t>Tipica </a:t>
            </a:r>
            <a:r>
              <a:rPr lang="en" sz="1100"/>
              <a:t>famiglia</a:t>
            </a:r>
            <a:r>
              <a:rPr lang="en" sz="1100"/>
              <a:t> italiana inizi ‘900</a:t>
            </a:r>
            <a:endParaRPr sz="1100"/>
          </a:p>
        </p:txBody>
      </p:sp>
      <p:pic>
        <p:nvPicPr>
          <p:cNvPr id="138" name="Google Shape;138;p20"/>
          <p:cNvPicPr preferRelativeResize="0"/>
          <p:nvPr/>
        </p:nvPicPr>
        <p:blipFill>
          <a:blip r:embed="rId5">
            <a:alphaModFix/>
          </a:blip>
          <a:stretch>
            <a:fillRect/>
          </a:stretch>
        </p:blipFill>
        <p:spPr>
          <a:xfrm>
            <a:off x="3859550" y="1543525"/>
            <a:ext cx="1311922" cy="1702674"/>
          </a:xfrm>
          <a:prstGeom prst="rect">
            <a:avLst/>
          </a:prstGeom>
          <a:noFill/>
          <a:ln cap="flat" cmpd="sng" w="9525">
            <a:solidFill>
              <a:schemeClr val="dk2"/>
            </a:solidFill>
            <a:prstDash val="dashDot"/>
            <a:round/>
            <a:headEnd len="sm" w="sm" type="none"/>
            <a:tailEnd len="sm" w="sm" type="none"/>
          </a:ln>
        </p:spPr>
      </p:pic>
      <p:sp>
        <p:nvSpPr>
          <p:cNvPr id="139" name="Google Shape;139;p20"/>
          <p:cNvSpPr txBox="1"/>
          <p:nvPr/>
        </p:nvSpPr>
        <p:spPr>
          <a:xfrm>
            <a:off x="3427700" y="704525"/>
            <a:ext cx="2236500" cy="717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50"/>
              <a:t>Sofonisba Anguissola - Ritratto di famiglia: Minerva, Amilcare e Asdrubale Anguissola, 1557 </a:t>
            </a:r>
            <a:endParaRPr sz="7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000"/>
                                        <p:tgtEl>
                                          <p:spTgt spid="1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000"/>
                                        <p:tgtEl>
                                          <p:spTgt spid="1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000"/>
                                        <p:tgtEl>
                                          <p:spTgt spid="1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0"/>
                                        <p:tgtEl>
                                          <p:spTgt spid="1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000"/>
                                        <p:tgtEl>
                                          <p:spTgt spid="1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1000"/>
                                        <p:tgtEl>
                                          <p:spTgt spid="1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1000"/>
                                        <p:tgtEl>
                                          <p:spTgt spid="1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1000"/>
                                        <p:tgtEl>
                                          <p:spTgt spid="1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1000"/>
                                        <p:tgtEl>
                                          <p:spTgt spid="1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000"/>
                                        <p:tgtEl>
                                          <p:spTgt spid="1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1000"/>
                                        <p:tgtEl>
                                          <p:spTgt spid="1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000"/>
                                        <p:tgtEl>
                                          <p:spTgt spid="1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1000"/>
                                        <p:tgtEl>
                                          <p:spTgt spid="1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1000"/>
                                        <p:tgtEl>
                                          <p:spTgt spid="1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F41">
            <a:alpha val="9500"/>
          </a:srgbClr>
        </a:solidFill>
      </p:bgPr>
    </p:bg>
    <p:spTree>
      <p:nvGrpSpPr>
        <p:cNvPr id="143" name="Shape 143"/>
        <p:cNvGrpSpPr/>
        <p:nvPr/>
      </p:nvGrpSpPr>
      <p:grpSpPr>
        <a:xfrm>
          <a:off x="0" y="0"/>
          <a:ext cx="0" cy="0"/>
          <a:chOff x="0" y="0"/>
          <a:chExt cx="0" cy="0"/>
        </a:xfrm>
      </p:grpSpPr>
      <p:sp>
        <p:nvSpPr>
          <p:cNvPr id="144" name="Google Shape;144;p21"/>
          <p:cNvSpPr txBox="1"/>
          <p:nvPr>
            <p:ph type="title"/>
          </p:nvPr>
        </p:nvSpPr>
        <p:spPr>
          <a:xfrm>
            <a:off x="159825" y="190250"/>
            <a:ext cx="3900900" cy="5727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solidFill>
                  <a:schemeClr val="hlink"/>
                </a:solidFill>
                <a:hlinkClick r:id="rId3"/>
              </a:rPr>
              <a:t>La famiglia di Roberto.</a:t>
            </a:r>
            <a:endParaRPr/>
          </a:p>
        </p:txBody>
      </p:sp>
      <p:pic>
        <p:nvPicPr>
          <p:cNvPr id="145" name="Google Shape;145;p21"/>
          <p:cNvPicPr preferRelativeResize="0"/>
          <p:nvPr/>
        </p:nvPicPr>
        <p:blipFill>
          <a:blip r:embed="rId4">
            <a:alphaModFix/>
          </a:blip>
          <a:stretch>
            <a:fillRect/>
          </a:stretch>
        </p:blipFill>
        <p:spPr>
          <a:xfrm>
            <a:off x="33800" y="1198075"/>
            <a:ext cx="5223900" cy="3896374"/>
          </a:xfrm>
          <a:prstGeom prst="rect">
            <a:avLst/>
          </a:prstGeom>
          <a:noFill/>
          <a:ln>
            <a:noFill/>
          </a:ln>
        </p:spPr>
      </p:pic>
      <p:sp>
        <p:nvSpPr>
          <p:cNvPr id="146" name="Google Shape;146;p21"/>
          <p:cNvSpPr txBox="1"/>
          <p:nvPr/>
        </p:nvSpPr>
        <p:spPr>
          <a:xfrm>
            <a:off x="5356950" y="1669125"/>
            <a:ext cx="36858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Marta è __ ______ di Roberto.</a:t>
            </a:r>
            <a:endParaRPr/>
          </a:p>
          <a:p>
            <a:pPr indent="0" lvl="0" marL="0" rtl="0" algn="l">
              <a:spcBef>
                <a:spcPts val="0"/>
              </a:spcBef>
              <a:spcAft>
                <a:spcPts val="0"/>
              </a:spcAft>
              <a:buNone/>
            </a:pPr>
            <a:r>
              <a:rPr lang="en"/>
              <a:t>Luisa </a:t>
            </a:r>
            <a:r>
              <a:rPr lang="en">
                <a:solidFill>
                  <a:schemeClr val="dk1"/>
                </a:solidFill>
              </a:rPr>
              <a:t>è __ ______ di Marco.</a:t>
            </a:r>
            <a:endParaRPr>
              <a:solidFill>
                <a:schemeClr val="dk1"/>
              </a:solidFill>
            </a:endParaRPr>
          </a:p>
          <a:p>
            <a:pPr indent="0" lvl="0" marL="0" rtl="0" algn="l">
              <a:spcBef>
                <a:spcPts val="0"/>
              </a:spcBef>
              <a:spcAft>
                <a:spcPts val="0"/>
              </a:spcAft>
              <a:buNone/>
            </a:pPr>
            <a:r>
              <a:rPr lang="en">
                <a:solidFill>
                  <a:schemeClr val="dk1"/>
                </a:solidFill>
              </a:rPr>
              <a:t>Rita e Michele sono __ ______ di Luisa e Piero.</a:t>
            </a:r>
            <a:endParaRPr>
              <a:solidFill>
                <a:schemeClr val="dk1"/>
              </a:solidFill>
            </a:endParaRPr>
          </a:p>
          <a:p>
            <a:pPr indent="0" lvl="0" marL="0" rtl="0" algn="l">
              <a:spcBef>
                <a:spcPts val="0"/>
              </a:spcBef>
              <a:spcAft>
                <a:spcPts val="0"/>
              </a:spcAft>
              <a:buNone/>
            </a:pPr>
            <a:r>
              <a:rPr lang="en">
                <a:solidFill>
                  <a:schemeClr val="dk1"/>
                </a:solidFill>
              </a:rPr>
              <a:t>Piero è __ ______ di Luisa.</a:t>
            </a:r>
            <a:endParaRPr>
              <a:solidFill>
                <a:schemeClr val="dk1"/>
              </a:solidFill>
            </a:endParaRPr>
          </a:p>
          <a:p>
            <a:pPr indent="0" lvl="0" marL="0" rtl="0" algn="l">
              <a:spcBef>
                <a:spcPts val="0"/>
              </a:spcBef>
              <a:spcAft>
                <a:spcPts val="0"/>
              </a:spcAft>
              <a:buNone/>
            </a:pPr>
            <a:r>
              <a:rPr lang="en">
                <a:solidFill>
                  <a:schemeClr val="dk1"/>
                </a:solidFill>
              </a:rPr>
              <a:t>Sara è __ ______ di Marco e Luisa.</a:t>
            </a:r>
            <a:endParaRPr>
              <a:solidFill>
                <a:schemeClr val="dk1"/>
              </a:solidFill>
            </a:endParaRPr>
          </a:p>
          <a:p>
            <a:pPr indent="0" lvl="0" marL="0" rtl="0" algn="l">
              <a:spcBef>
                <a:spcPts val="0"/>
              </a:spcBef>
              <a:spcAft>
                <a:spcPts val="0"/>
              </a:spcAft>
              <a:buNone/>
            </a:pPr>
            <a:r>
              <a:rPr lang="en">
                <a:solidFill>
                  <a:schemeClr val="dk1"/>
                </a:solidFill>
              </a:rPr>
              <a:t>Serena e Piero sono __ ______ di Sara.</a:t>
            </a:r>
            <a:endParaRPr>
              <a:solidFill>
                <a:schemeClr val="dk1"/>
              </a:solidFill>
            </a:endParaRPr>
          </a:p>
          <a:p>
            <a:pPr indent="0" lvl="0" marL="0" rtl="0" algn="l">
              <a:spcBef>
                <a:spcPts val="0"/>
              </a:spcBef>
              <a:spcAft>
                <a:spcPts val="0"/>
              </a:spcAft>
              <a:buNone/>
            </a:pPr>
            <a:r>
              <a:rPr lang="en">
                <a:solidFill>
                  <a:schemeClr val="dk1"/>
                </a:solidFill>
              </a:rPr>
              <a:t>Tony è __ ______ di Serena e Marco e __ ______ di Sara, Roberto e Maria.</a:t>
            </a:r>
            <a:endParaRPr>
              <a:solidFill>
                <a:schemeClr val="dk1"/>
              </a:solidFill>
            </a:endParaRPr>
          </a:p>
          <a:p>
            <a:pPr indent="0" lvl="0" marL="0" rtl="0" algn="l">
              <a:spcBef>
                <a:spcPts val="0"/>
              </a:spcBef>
              <a:spcAft>
                <a:spcPts val="0"/>
              </a:spcAft>
              <a:buNone/>
            </a:pPr>
            <a:r>
              <a:rPr lang="en">
                <a:solidFill>
                  <a:schemeClr val="dk1"/>
                </a:solidFill>
              </a:rPr>
              <a:t>Roberto è __ ______ di Piero.</a:t>
            </a:r>
            <a:endParaRPr>
              <a:solidFill>
                <a:schemeClr val="dk1"/>
              </a:solidFill>
            </a:endParaRPr>
          </a:p>
          <a:p>
            <a:pPr indent="0" lvl="0" marL="0" rtl="0" algn="l">
              <a:spcBef>
                <a:spcPts val="0"/>
              </a:spcBef>
              <a:spcAft>
                <a:spcPts val="0"/>
              </a:spcAft>
              <a:buNone/>
            </a:pPr>
            <a:r>
              <a:rPr lang="en">
                <a:solidFill>
                  <a:schemeClr val="dk1"/>
                </a:solidFill>
              </a:rPr>
              <a:t>Luisa è __ ______ di Sara, Roberto e Marta.</a:t>
            </a:r>
            <a:endParaRPr>
              <a:solidFill>
                <a:schemeClr val="dk1"/>
              </a:solidFill>
            </a:endParaRPr>
          </a:p>
          <a:p>
            <a:pPr indent="0" lvl="0" marL="0" rtl="0" algn="l">
              <a:spcBef>
                <a:spcPts val="0"/>
              </a:spcBef>
              <a:spcAft>
                <a:spcPts val="0"/>
              </a:spcAft>
              <a:buNone/>
            </a:pPr>
            <a:r>
              <a:rPr lang="en">
                <a:solidFill>
                  <a:schemeClr val="dk1"/>
                </a:solidFill>
              </a:rPr>
              <a:t>Serena è __ ______ di Sara, Roberto e Marta</a:t>
            </a:r>
            <a:endParaRPr>
              <a:solidFill>
                <a:schemeClr val="dk1"/>
              </a:solidFill>
            </a:endParaRPr>
          </a:p>
          <a:p>
            <a:pPr indent="0" lvl="0" marL="0" rtl="0" algn="l">
              <a:spcBef>
                <a:spcPts val="0"/>
              </a:spcBef>
              <a:spcAft>
                <a:spcPts val="0"/>
              </a:spcAft>
              <a:buNone/>
            </a:pPr>
            <a:r>
              <a:rPr lang="en">
                <a:solidFill>
                  <a:schemeClr val="dk1"/>
                </a:solidFill>
              </a:rPr>
              <a:t>Marco è __ ______ di Luisa.</a:t>
            </a:r>
            <a:endParaRPr>
              <a:solidFill>
                <a:schemeClr val="dk1"/>
              </a:solidFill>
            </a:endParaRPr>
          </a:p>
        </p:txBody>
      </p:sp>
      <p:pic>
        <p:nvPicPr>
          <p:cNvPr id="147" name="Google Shape;147;p21"/>
          <p:cNvPicPr preferRelativeResize="0"/>
          <p:nvPr/>
        </p:nvPicPr>
        <p:blipFill rotWithShape="1">
          <a:blip r:embed="rId5">
            <a:alphaModFix/>
          </a:blip>
          <a:srcRect b="0" l="0" r="0" t="23365"/>
          <a:stretch/>
        </p:blipFill>
        <p:spPr>
          <a:xfrm>
            <a:off x="4343400" y="123925"/>
            <a:ext cx="2437225" cy="1486700"/>
          </a:xfrm>
          <a:prstGeom prst="rect">
            <a:avLst/>
          </a:prstGeom>
          <a:noFill/>
          <a:ln cap="flat" cmpd="sng" w="9525">
            <a:solidFill>
              <a:schemeClr val="dk2"/>
            </a:solidFill>
            <a:prstDash val="dashDot"/>
            <a:round/>
            <a:headEnd len="sm" w="sm" type="none"/>
            <a:tailEnd len="sm" w="sm" type="none"/>
          </a:ln>
        </p:spPr>
      </p:pic>
      <p:pic>
        <p:nvPicPr>
          <p:cNvPr id="148" name="Google Shape;148;p21"/>
          <p:cNvPicPr preferRelativeResize="0"/>
          <p:nvPr/>
        </p:nvPicPr>
        <p:blipFill rotWithShape="1">
          <a:blip r:embed="rId6">
            <a:alphaModFix/>
          </a:blip>
          <a:srcRect b="0" l="11657" r="9996" t="0"/>
          <a:stretch/>
        </p:blipFill>
        <p:spPr>
          <a:xfrm rot="785047">
            <a:off x="7308775" y="178713"/>
            <a:ext cx="1617275" cy="1377124"/>
          </a:xfrm>
          <a:prstGeom prst="rect">
            <a:avLst/>
          </a:prstGeom>
          <a:noFill/>
          <a:ln cap="flat" cmpd="sng" w="9525">
            <a:solidFill>
              <a:schemeClr val="dk2"/>
            </a:solidFill>
            <a:prstDash val="dashDot"/>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